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36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  <p:sldMasterId id="2147483660" r:id="rId3"/>
    <p:sldMasterId id="2147483672" r:id="rId4"/>
    <p:sldMasterId id="2147483685" r:id="rId5"/>
  </p:sldMasterIdLst>
  <p:notesMasterIdLst>
    <p:notesMasterId r:id="rId57"/>
  </p:notesMasterIdLst>
  <p:sldIdLst>
    <p:sldId id="256" r:id="rId6"/>
    <p:sldId id="257" r:id="rId7"/>
    <p:sldId id="311" r:id="rId8"/>
    <p:sldId id="319" r:id="rId9"/>
    <p:sldId id="390" r:id="rId10"/>
    <p:sldId id="391" r:id="rId11"/>
    <p:sldId id="258" r:id="rId12"/>
    <p:sldId id="267" r:id="rId13"/>
    <p:sldId id="314" r:id="rId14"/>
    <p:sldId id="326" r:id="rId15"/>
    <p:sldId id="312" r:id="rId16"/>
    <p:sldId id="327" r:id="rId17"/>
    <p:sldId id="364" r:id="rId18"/>
    <p:sldId id="337" r:id="rId19"/>
    <p:sldId id="338" r:id="rId20"/>
    <p:sldId id="365" r:id="rId21"/>
    <p:sldId id="331" r:id="rId22"/>
    <p:sldId id="362" r:id="rId23"/>
    <p:sldId id="328" r:id="rId24"/>
    <p:sldId id="367" r:id="rId25"/>
    <p:sldId id="366" r:id="rId26"/>
    <p:sldId id="259" r:id="rId27"/>
    <p:sldId id="313" r:id="rId28"/>
    <p:sldId id="279" r:id="rId29"/>
    <p:sldId id="260" r:id="rId30"/>
    <p:sldId id="480" r:id="rId31"/>
    <p:sldId id="339" r:id="rId32"/>
    <p:sldId id="305" r:id="rId33"/>
    <p:sldId id="293" r:id="rId34"/>
    <p:sldId id="292" r:id="rId35"/>
    <p:sldId id="291" r:id="rId36"/>
    <p:sldId id="290" r:id="rId37"/>
    <p:sldId id="351" r:id="rId38"/>
    <p:sldId id="262" r:id="rId39"/>
    <p:sldId id="299" r:id="rId40"/>
    <p:sldId id="369" r:id="rId41"/>
    <p:sldId id="349" r:id="rId42"/>
    <p:sldId id="363" r:id="rId43"/>
    <p:sldId id="354" r:id="rId44"/>
    <p:sldId id="335" r:id="rId45"/>
    <p:sldId id="353" r:id="rId46"/>
    <p:sldId id="361" r:id="rId47"/>
    <p:sldId id="370" r:id="rId48"/>
    <p:sldId id="264" r:id="rId49"/>
    <p:sldId id="545" r:id="rId50"/>
    <p:sldId id="301" r:id="rId51"/>
    <p:sldId id="300" r:id="rId52"/>
    <p:sldId id="356" r:id="rId53"/>
    <p:sldId id="302" r:id="rId54"/>
    <p:sldId id="357" r:id="rId55"/>
    <p:sldId id="359" r:id="rId5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uliette" initials="J" lastIdx="1" clrIdx="0">
    <p:extLst>
      <p:ext uri="{19B8F6BF-5375-455C-9EA6-DF929625EA0E}">
        <p15:presenceInfo xmlns:p15="http://schemas.microsoft.com/office/powerpoint/2012/main" userId="Juliette" providerId="None"/>
      </p:ext>
    </p:extLst>
  </p:cmAuthor>
  <p:cmAuthor id="2" name="Florine P. (MEP)" initials="FP(" lastIdx="7" clrIdx="1">
    <p:extLst>
      <p:ext uri="{19B8F6BF-5375-455C-9EA6-DF929625EA0E}">
        <p15:presenceInfo xmlns:p15="http://schemas.microsoft.com/office/powerpoint/2012/main" userId="S-1-5-21-616959859-4038205193-10225837-163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2CC"/>
    <a:srgbClr val="F9F5D7"/>
    <a:srgbClr val="DCA302"/>
    <a:srgbClr val="FFB9B9"/>
    <a:srgbClr val="DE5A00"/>
    <a:srgbClr val="76B54B"/>
    <a:srgbClr val="E5C36E"/>
    <a:srgbClr val="9D2340"/>
    <a:srgbClr val="FFFAEB"/>
    <a:srgbClr val="FAE5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85783" autoAdjust="0"/>
  </p:normalViewPr>
  <p:slideViewPr>
    <p:cSldViewPr snapToGrid="0">
      <p:cViewPr varScale="1">
        <p:scale>
          <a:sx n="96" d="100"/>
          <a:sy n="96" d="100"/>
        </p:scale>
        <p:origin x="86" y="115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commentAuthors" Target="commentAuthors.xml"/><Relationship Id="rId5" Type="http://schemas.openxmlformats.org/officeDocument/2006/relationships/slideMaster" Target="slideMasters/slideMaster4.xml"/><Relationship Id="rId61" Type="http://schemas.openxmlformats.org/officeDocument/2006/relationships/theme" Target="theme/theme1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slideMaster" Target="slideMasters/slideMaster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presProps" Target="presProps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viewProps" Target="viewProps.xml"/><Relationship Id="rId4" Type="http://schemas.openxmlformats.org/officeDocument/2006/relationships/slideMaster" Target="slideMasters/slideMaster3.xml"/><Relationship Id="rId9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76FFF9-E559-42CB-B1AB-7F8C21907A58}" type="datetimeFigureOut">
              <a:rPr lang="fr-FR" smtClean="0"/>
              <a:t>21/05/2021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D59512-1F12-4393-A078-340EED333273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4026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Espace réservé des not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altLang="fr-FR" dirty="0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429426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71686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81168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15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1267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00105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60740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735058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233963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399285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70395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415002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fr-FR" dirty="0" err="1">
                <a:latin typeface="Arial" panose="020B0604020202020204" pitchFamily="34" charset="0"/>
              </a:rPr>
              <a:t>Refaire</a:t>
            </a:r>
            <a:r>
              <a:rPr lang="en-US" altLang="fr-FR" dirty="0">
                <a:latin typeface="Arial" panose="020B0604020202020204" pitchFamily="34" charset="0"/>
              </a:rPr>
              <a:t> </a:t>
            </a:r>
            <a:r>
              <a:rPr lang="en-US" altLang="fr-FR" dirty="0" err="1">
                <a:latin typeface="Arial" panose="020B0604020202020204" pitchFamily="34" charset="0"/>
              </a:rPr>
              <a:t>tous</a:t>
            </a:r>
            <a:r>
              <a:rPr lang="en-US" altLang="fr-FR" dirty="0">
                <a:latin typeface="Arial" panose="020B0604020202020204" pitchFamily="34" charset="0"/>
              </a:rPr>
              <a:t> les dessins</a:t>
            </a:r>
          </a:p>
        </p:txBody>
      </p:sp>
    </p:spTree>
    <p:extLst>
      <p:ext uri="{BB962C8B-B14F-4D97-AF65-F5344CB8AC3E}">
        <p14:creationId xmlns:p14="http://schemas.microsoft.com/office/powerpoint/2010/main" val="371521843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035330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5955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90000"/>
              </a:lnSpc>
              <a:spcBef>
                <a:spcPct val="0"/>
              </a:spcBef>
            </a:pPr>
            <a:endParaRPr lang="en-US" altLang="fr-FR" dirty="0"/>
          </a:p>
        </p:txBody>
      </p:sp>
    </p:spTree>
    <p:extLst>
      <p:ext uri="{BB962C8B-B14F-4D97-AF65-F5344CB8AC3E}">
        <p14:creationId xmlns:p14="http://schemas.microsoft.com/office/powerpoint/2010/main" val="157669051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70994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06320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89209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389685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24682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07606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055992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386505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829662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166541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699751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701356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923474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582922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855289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070992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81161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219663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592549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378169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fr-FR"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67588" name="Espace réservé du numéro de diapositive 1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5EC9CCF-A5EC-4874-A5B1-B9F61CE93BAC}" type="slidenum">
              <a:rPr kumimoji="0" lang="fr-FR" alt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fr-FR" altLang="fr-F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0000239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>
            <a:extLst>
              <a:ext uri="{FF2B5EF4-FFF2-40B4-BE49-F238E27FC236}">
                <a16:creationId xmlns:a16="http://schemas.microsoft.com/office/drawing/2014/main" id="{255F7D93-14CE-4B23-B839-E3C5BF06430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883" name="Rectangle 3">
            <a:extLst>
              <a:ext uri="{FF2B5EF4-FFF2-40B4-BE49-F238E27FC236}">
                <a16:creationId xmlns:a16="http://schemas.microsoft.com/office/drawing/2014/main" id="{E9D63037-1BE8-4B87-9FC4-344A58A7D9E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>
              <a:solidFill>
                <a:srgbClr val="00B05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647765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0949784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0368149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5045633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4605613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14180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>
            <a:extLst>
              <a:ext uri="{FF2B5EF4-FFF2-40B4-BE49-F238E27FC236}">
                <a16:creationId xmlns:a16="http://schemas.microsoft.com/office/drawing/2014/main" id="{EB0508AB-F3F2-4769-9694-5BE17744F97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Rectangle 3">
            <a:extLst>
              <a:ext uri="{FF2B5EF4-FFF2-40B4-BE49-F238E27FC236}">
                <a16:creationId xmlns:a16="http://schemas.microsoft.com/office/drawing/2014/main" id="{3595A19D-EEE1-44DB-AB31-C55A3DC9263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2DC3AFC2-328A-402F-8E8D-B3419525C64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Rectangle 3">
            <a:extLst>
              <a:ext uri="{FF2B5EF4-FFF2-40B4-BE49-F238E27FC236}">
                <a16:creationId xmlns:a16="http://schemas.microsoft.com/office/drawing/2014/main" id="{48942E29-1D9A-4AD9-A126-6838E6D0187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52575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58849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fr-FR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0884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1F0F7-0D5A-47C9-B51E-39E530A40372}" type="datetimeFigureOut">
              <a:rPr lang="fr-FR" smtClean="0"/>
              <a:t>21/05/2021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745D2-ABD5-4A0C-AF85-7906AC0C02FA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1351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1F0F7-0D5A-47C9-B51E-39E530A40372}" type="datetimeFigureOut">
              <a:rPr lang="fr-FR" smtClean="0"/>
              <a:t>21/05/2021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745D2-ABD5-4A0C-AF85-7906AC0C02FA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32557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1F0F7-0D5A-47C9-B51E-39E530A40372}" type="datetimeFigureOut">
              <a:rPr lang="fr-FR" smtClean="0"/>
              <a:t>21/05/2021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745D2-ABD5-4A0C-AF85-7906AC0C02FA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93215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126A0C-790C-4C0F-A23C-5C3385D8B0AD}" type="slidenum">
              <a:rPr lang="fr-FR" altLang="fr-FR"/>
              <a:pPr>
                <a:defRPr/>
              </a:pPr>
              <a:t>‹N›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2337565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8A9535-140F-43A3-8233-C9395D24728B}" type="slidenum">
              <a:rPr lang="fr-FR" altLang="fr-FR"/>
              <a:pPr>
                <a:defRPr/>
              </a:pPr>
              <a:t>‹N›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6268801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28C7AD-D771-4DDC-8AD4-D2AD49C9AA1C}" type="slidenum">
              <a:rPr lang="fr-FR" altLang="fr-FR"/>
              <a:pPr>
                <a:defRPr/>
              </a:pPr>
              <a:t>‹N›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2501842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</a:t>
            </a: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C5241B-5252-4596-8A1F-F8DC6F4624E0}" type="slidenum">
              <a:rPr lang="fr-FR" altLang="fr-FR"/>
              <a:pPr>
                <a:defRPr/>
              </a:pPr>
              <a:t>‹N›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798384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</a:t>
            </a:r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6F769B-7EE5-4736-A1C5-D147F57F96CA}" type="slidenum">
              <a:rPr lang="fr-FR" altLang="fr-FR"/>
              <a:pPr>
                <a:defRPr/>
              </a:pPr>
              <a:t>‹N›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66183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</a:t>
            </a:r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BFC587-F4BE-482B-8A74-5CC02EDB0BF9}" type="slidenum">
              <a:rPr lang="fr-FR" altLang="fr-FR"/>
              <a:pPr>
                <a:defRPr/>
              </a:pPr>
              <a:t>‹N›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9705672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</a:t>
            </a:r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DDB4B6-DA36-45C4-AF9A-8CBF445D10E5}" type="slidenum">
              <a:rPr lang="fr-FR" altLang="fr-FR"/>
              <a:pPr>
                <a:defRPr/>
              </a:pPr>
              <a:t>‹N›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844381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</a:t>
            </a: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892D4C-9DD0-42E4-AB6C-25049C1A7B8D}" type="slidenum">
              <a:rPr lang="fr-FR" altLang="fr-FR"/>
              <a:pPr>
                <a:defRPr/>
              </a:pPr>
              <a:t>‹N›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9107168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1F0F7-0D5A-47C9-B51E-39E530A40372}" type="datetimeFigureOut">
              <a:rPr lang="fr-FR" smtClean="0"/>
              <a:t>21/05/2021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745D2-ABD5-4A0C-AF85-7906AC0C02FA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01300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</a:t>
            </a: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7ED664-0386-4981-969D-6FA5C22B5F4A}" type="slidenum">
              <a:rPr lang="fr-FR" altLang="fr-FR"/>
              <a:pPr>
                <a:defRPr/>
              </a:pPr>
              <a:t>‹N›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0153577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D556B0-169B-4FA4-8650-10E15B867DEC}" type="slidenum">
              <a:rPr lang="fr-FR" altLang="fr-FR"/>
              <a:pPr>
                <a:defRPr/>
              </a:pPr>
              <a:t>‹N›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5290515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F7661E-59A0-405B-B2B4-AF77C25FF374}" type="slidenum">
              <a:rPr lang="fr-FR" altLang="fr-FR"/>
              <a:pPr>
                <a:defRPr/>
              </a:pPr>
              <a:t>‹N›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6575504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888851-A7D5-49B1-8CE3-366337D7494A}" type="slidenum">
              <a:rPr lang="fr-FR" altLang="fr-FR"/>
              <a:pPr>
                <a:defRPr/>
              </a:pPr>
              <a:t>‹N›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45819436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927A4D-394C-407F-913B-C84E5EE5FECF}" type="slidenum">
              <a:rPr lang="fr-FR" altLang="fr-FR"/>
              <a:pPr>
                <a:defRPr/>
              </a:pPr>
              <a:t>‹N›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20379052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C33F36-6C8A-41A9-8744-53B11B678E7C}" type="slidenum">
              <a:rPr lang="fr-FR" altLang="fr-FR"/>
              <a:pPr>
                <a:defRPr/>
              </a:pPr>
              <a:t>‹N›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77884517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</a:t>
            </a: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B52981-831E-410A-927A-306E40DF3D78}" type="slidenum">
              <a:rPr lang="fr-FR" altLang="fr-FR"/>
              <a:pPr>
                <a:defRPr/>
              </a:pPr>
              <a:t>‹N›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32369559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</a:t>
            </a:r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CF3DA3-B20F-47F8-9426-4816F246D013}" type="slidenum">
              <a:rPr lang="fr-FR" altLang="fr-FR"/>
              <a:pPr>
                <a:defRPr/>
              </a:pPr>
              <a:t>‹N›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443919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</a:t>
            </a:r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3805CD-84EF-4A45-BE2A-90C8A871718B}" type="slidenum">
              <a:rPr lang="fr-FR" altLang="fr-FR"/>
              <a:pPr>
                <a:defRPr/>
              </a:pPr>
              <a:t>‹N›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93813392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</a:t>
            </a:r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1BC856-8E54-4F40-8C54-FDC19628BDE1}" type="slidenum">
              <a:rPr lang="fr-FR" altLang="fr-FR"/>
              <a:pPr>
                <a:defRPr/>
              </a:pPr>
              <a:t>‹N›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4551313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1F0F7-0D5A-47C9-B51E-39E530A40372}" type="datetimeFigureOut">
              <a:rPr lang="fr-FR" smtClean="0"/>
              <a:t>21/05/2021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745D2-ABD5-4A0C-AF85-7906AC0C02FA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980958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</a:t>
            </a: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53D1EC-9CC5-42B7-92BB-75D3BF55DC35}" type="slidenum">
              <a:rPr lang="fr-FR" altLang="fr-FR"/>
              <a:pPr>
                <a:defRPr/>
              </a:pPr>
              <a:t>‹N›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41122576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</a:t>
            </a: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BF11F3-4E65-446A-8B86-82E07F351973}" type="slidenum">
              <a:rPr lang="fr-FR" altLang="fr-FR"/>
              <a:pPr>
                <a:defRPr/>
              </a:pPr>
              <a:t>‹N›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86452018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9D72CC-608E-4370-A9A8-98B4F21B3BA7}" type="slidenum">
              <a:rPr lang="fr-FR" altLang="fr-FR"/>
              <a:pPr>
                <a:defRPr/>
              </a:pPr>
              <a:t>‹N›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89148241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F242CB-43B3-4A26-A6E1-4B32276879F6}" type="slidenum">
              <a:rPr lang="fr-FR" altLang="fr-FR"/>
              <a:pPr>
                <a:defRPr/>
              </a:pPr>
              <a:t>‹N›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28785800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re. Text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11049000" y="6548438"/>
            <a:ext cx="1104900" cy="2857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H</a:t>
            </a:r>
            <a:fld id="{7C763DFB-6FDE-429A-A454-27E5197FBD72}" type="slidenum">
              <a:rPr lang="fr-FR" altLang="fr-FR"/>
              <a:pPr>
                <a:defRPr/>
              </a:pPr>
              <a:t>‹N›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77915794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A894F7-6139-495E-B2A9-CFFBB0368716}" type="slidenum">
              <a:rPr lang="fr-FR" altLang="fr-FR"/>
              <a:pPr>
                <a:defRPr/>
              </a:pPr>
              <a:t>‹N›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65736628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9E07DC-1336-4114-BC1C-E167DDE54548}" type="slidenum">
              <a:rPr lang="fr-FR" altLang="fr-FR"/>
              <a:pPr>
                <a:defRPr/>
              </a:pPr>
              <a:t>‹N›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61236582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FF6207-7869-4BB7-870B-5F1D092057C9}" type="slidenum">
              <a:rPr lang="fr-FR" altLang="fr-FR"/>
              <a:pPr>
                <a:defRPr/>
              </a:pPr>
              <a:t>‹N›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64250952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263A88-7000-41C3-9E22-0E28FD3E62D3}" type="slidenum">
              <a:rPr lang="fr-FR" altLang="fr-FR"/>
              <a:pPr>
                <a:defRPr/>
              </a:pPr>
              <a:t>‹N›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06196055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596DB1-81D0-4F73-A1E4-B6B398C39C2A}" type="slidenum">
              <a:rPr lang="fr-FR" altLang="fr-FR"/>
              <a:pPr>
                <a:defRPr/>
              </a:pPr>
              <a:t>‹N›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5183642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1F0F7-0D5A-47C9-B51E-39E530A40372}" type="datetimeFigureOut">
              <a:rPr lang="fr-FR" smtClean="0"/>
              <a:t>21/05/2021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745D2-ABD5-4A0C-AF85-7906AC0C02FA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6317269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E1D6AF-A154-49B6-9A33-A78DA3E67A09}" type="slidenum">
              <a:rPr lang="fr-FR" altLang="fr-FR"/>
              <a:pPr>
                <a:defRPr/>
              </a:pPr>
              <a:t>‹N›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53977708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06FBAD-3593-4B64-8049-3A7571C5E6EC}" type="slidenum">
              <a:rPr lang="fr-FR" altLang="fr-FR"/>
              <a:pPr>
                <a:defRPr/>
              </a:pPr>
              <a:t>‹N›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57310260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4FE0F1-0270-4944-97B0-B7C6ECBB53E8}" type="slidenum">
              <a:rPr lang="fr-FR" altLang="fr-FR"/>
              <a:pPr>
                <a:defRPr/>
              </a:pPr>
              <a:t>‹N›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45522559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8B7AE8-525F-486B-A181-DE9A08A5F7D8}" type="slidenum">
              <a:rPr lang="fr-FR" altLang="fr-FR"/>
              <a:pPr>
                <a:defRPr/>
              </a:pPr>
              <a:t>‹N›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38342955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1DD744-440E-4834-92B0-A8028A7637E8}" type="slidenum">
              <a:rPr lang="fr-FR" altLang="fr-FR"/>
              <a:pPr>
                <a:defRPr/>
              </a:pPr>
              <a:t>‹N›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19937936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CB423D-8F7B-467F-B4A4-C5578B5E9EE3}" type="slidenum">
              <a:rPr lang="fr-FR" altLang="fr-FR"/>
              <a:pPr>
                <a:defRPr/>
              </a:pPr>
              <a:t>‹N›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6879487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1F0F7-0D5A-47C9-B51E-39E530A40372}" type="datetimeFigureOut">
              <a:rPr lang="fr-FR" smtClean="0"/>
              <a:t>21/05/2021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745D2-ABD5-4A0C-AF85-7906AC0C02FA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790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1F0F7-0D5A-47C9-B51E-39E530A40372}" type="datetimeFigureOut">
              <a:rPr lang="fr-FR" smtClean="0"/>
              <a:t>21/05/2021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745D2-ABD5-4A0C-AF85-7906AC0C02FA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35761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1F0F7-0D5A-47C9-B51E-39E530A40372}" type="datetimeFigureOut">
              <a:rPr lang="fr-FR" smtClean="0"/>
              <a:t>21/05/2021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745D2-ABD5-4A0C-AF85-7906AC0C02FA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05217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1F0F7-0D5A-47C9-B51E-39E530A40372}" type="datetimeFigureOut">
              <a:rPr lang="fr-FR" smtClean="0"/>
              <a:t>21/05/2021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745D2-ABD5-4A0C-AF85-7906AC0C02FA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49045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1F0F7-0D5A-47C9-B51E-39E530A40372}" type="datetimeFigureOut">
              <a:rPr lang="fr-FR" smtClean="0"/>
              <a:t>21/05/2021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745D2-ABD5-4A0C-AF85-7906AC0C02FA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2242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C1F0F7-0D5A-47C9-B51E-39E530A40372}" type="datetimeFigureOut">
              <a:rPr lang="fr-FR" smtClean="0"/>
              <a:t>21/05/2021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0745D2-ABD5-4A0C-AF85-7906AC0C02FA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058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Modifiez le style du titre</a:t>
            </a:r>
          </a:p>
        </p:txBody>
      </p:sp>
      <p:sp>
        <p:nvSpPr>
          <p:cNvPr id="2051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fr-FR"/>
              <a:t>C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8D678F9D-891E-429E-A11D-A03025237F57}" type="slidenum">
              <a:rPr lang="fr-FR" altLang="fr-FR"/>
              <a:pPr>
                <a:defRPr/>
              </a:pPr>
              <a:t>‹N›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390377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Modifiez le style du titre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fr-FR"/>
              <a:t>C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B8C2CBE0-6216-4B8B-840D-A272F4EC1BA8}" type="slidenum">
              <a:rPr lang="fr-FR" altLang="fr-FR"/>
              <a:pPr>
                <a:defRPr/>
              </a:pPr>
              <a:t>‹N›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524215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Modifiez le style du titre</a:t>
            </a:r>
          </a:p>
        </p:txBody>
      </p:sp>
      <p:sp>
        <p:nvSpPr>
          <p:cNvPr id="3075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2B151AFB-16AD-4281-852B-D0934ABF6D5E}" type="slidenum">
              <a:rPr lang="fr-FR" altLang="fr-FR"/>
              <a:pPr>
                <a:defRPr/>
              </a:pPr>
              <a:t>‹N›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22571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12.png"/><Relationship Id="rId18" Type="http://schemas.openxmlformats.org/officeDocument/2006/relationships/image" Target="../media/image48.png"/><Relationship Id="rId3" Type="http://schemas.openxmlformats.org/officeDocument/2006/relationships/image" Target="../media/image32.png"/><Relationship Id="rId7" Type="http://schemas.openxmlformats.org/officeDocument/2006/relationships/image" Target="../media/image54.png"/><Relationship Id="rId12" Type="http://schemas.openxmlformats.org/officeDocument/2006/relationships/image" Target="../media/image11.png"/><Relationship Id="rId17" Type="http://schemas.openxmlformats.org/officeDocument/2006/relationships/image" Target="../media/image47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46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53.png"/><Relationship Id="rId11" Type="http://schemas.openxmlformats.org/officeDocument/2006/relationships/image" Target="../media/image57.png"/><Relationship Id="rId5" Type="http://schemas.openxmlformats.org/officeDocument/2006/relationships/image" Target="../media/image52.png"/><Relationship Id="rId15" Type="http://schemas.openxmlformats.org/officeDocument/2006/relationships/image" Target="../media/image14.png"/><Relationship Id="rId10" Type="http://schemas.openxmlformats.org/officeDocument/2006/relationships/image" Target="../media/image56.png"/><Relationship Id="rId19" Type="http://schemas.openxmlformats.org/officeDocument/2006/relationships/image" Target="../media/image10.png"/><Relationship Id="rId4" Type="http://schemas.openxmlformats.org/officeDocument/2006/relationships/image" Target="../media/image51.png"/><Relationship Id="rId9" Type="http://schemas.openxmlformats.org/officeDocument/2006/relationships/image" Target="../media/image55.png"/><Relationship Id="rId1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image" Target="../media/image46.png"/><Relationship Id="rId3" Type="http://schemas.openxmlformats.org/officeDocument/2006/relationships/image" Target="../media/image11.png"/><Relationship Id="rId7" Type="http://schemas.openxmlformats.org/officeDocument/2006/relationships/image" Target="../media/image60.png"/><Relationship Id="rId12" Type="http://schemas.openxmlformats.org/officeDocument/2006/relationships/image" Target="../media/image56.png"/><Relationship Id="rId2" Type="http://schemas.openxmlformats.org/officeDocument/2006/relationships/image" Target="../media/image58.png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59.png"/><Relationship Id="rId11" Type="http://schemas.openxmlformats.org/officeDocument/2006/relationships/image" Target="../media/image49.png"/><Relationship Id="rId5" Type="http://schemas.openxmlformats.org/officeDocument/2006/relationships/image" Target="../media/image13.png"/><Relationship Id="rId15" Type="http://schemas.openxmlformats.org/officeDocument/2006/relationships/image" Target="../media/image48.png"/><Relationship Id="rId10" Type="http://schemas.openxmlformats.org/officeDocument/2006/relationships/image" Target="../media/image14.png"/><Relationship Id="rId4" Type="http://schemas.openxmlformats.org/officeDocument/2006/relationships/image" Target="../media/image12.png"/><Relationship Id="rId9" Type="http://schemas.openxmlformats.org/officeDocument/2006/relationships/image" Target="../media/image62.png"/><Relationship Id="rId14" Type="http://schemas.openxmlformats.org/officeDocument/2006/relationships/image" Target="../media/image4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3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13" Type="http://schemas.openxmlformats.org/officeDocument/2006/relationships/image" Target="../media/image10.png"/><Relationship Id="rId3" Type="http://schemas.openxmlformats.org/officeDocument/2006/relationships/image" Target="../media/image64.png"/><Relationship Id="rId7" Type="http://schemas.openxmlformats.org/officeDocument/2006/relationships/image" Target="../media/image14.png"/><Relationship Id="rId12" Type="http://schemas.microsoft.com/office/2007/relationships/hdphoto" Target="../media/hdphoto3.wdp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microsoft.com/office/2007/relationships/hdphoto" Target="../media/hdphoto2.wdp"/><Relationship Id="rId4" Type="http://schemas.openxmlformats.org/officeDocument/2006/relationships/image" Target="../media/image11.png"/><Relationship Id="rId9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67.png"/><Relationship Id="rId3" Type="http://schemas.openxmlformats.org/officeDocument/2006/relationships/image" Target="../media/image65.png"/><Relationship Id="rId7" Type="http://schemas.openxmlformats.org/officeDocument/2006/relationships/image" Target="../media/image12.png"/><Relationship Id="rId12" Type="http://schemas.openxmlformats.org/officeDocument/2006/relationships/slide" Target="slide17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1.png"/><Relationship Id="rId11" Type="http://schemas.openxmlformats.org/officeDocument/2006/relationships/image" Target="../media/image47.png"/><Relationship Id="rId5" Type="http://schemas.openxmlformats.org/officeDocument/2006/relationships/image" Target="../media/image66.png"/><Relationship Id="rId15" Type="http://schemas.openxmlformats.org/officeDocument/2006/relationships/image" Target="../media/image10.png"/><Relationship Id="rId10" Type="http://schemas.openxmlformats.org/officeDocument/2006/relationships/image" Target="../media/image46.png"/><Relationship Id="rId4" Type="http://schemas.microsoft.com/office/2007/relationships/hdphoto" Target="../media/hdphoto6.wdp"/><Relationship Id="rId9" Type="http://schemas.openxmlformats.org/officeDocument/2006/relationships/image" Target="../media/image14.png"/><Relationship Id="rId14" Type="http://schemas.openxmlformats.org/officeDocument/2006/relationships/slide" Target="slide18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65.png"/><Relationship Id="rId7" Type="http://schemas.openxmlformats.org/officeDocument/2006/relationships/image" Target="../media/image13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2.png"/><Relationship Id="rId11" Type="http://schemas.openxmlformats.org/officeDocument/2006/relationships/slide" Target="slide16.xml"/><Relationship Id="rId5" Type="http://schemas.openxmlformats.org/officeDocument/2006/relationships/image" Target="../media/image11.png"/><Relationship Id="rId10" Type="http://schemas.openxmlformats.org/officeDocument/2006/relationships/image" Target="../media/image41.png"/><Relationship Id="rId4" Type="http://schemas.microsoft.com/office/2007/relationships/hdphoto" Target="../media/hdphoto6.wdp"/><Relationship Id="rId9" Type="http://schemas.openxmlformats.org/officeDocument/2006/relationships/slide" Target="slide51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" Target="slide16.xml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66.png"/><Relationship Id="rId9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0.png"/><Relationship Id="rId3" Type="http://schemas.openxmlformats.org/officeDocument/2006/relationships/image" Target="../media/image68.jpeg"/><Relationship Id="rId7" Type="http://schemas.openxmlformats.org/officeDocument/2006/relationships/image" Target="../media/image12.png"/><Relationship Id="rId12" Type="http://schemas.openxmlformats.org/officeDocument/2006/relationships/image" Target="../media/image4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1.png"/><Relationship Id="rId11" Type="http://schemas.openxmlformats.org/officeDocument/2006/relationships/image" Target="../media/image46.png"/><Relationship Id="rId5" Type="http://schemas.openxmlformats.org/officeDocument/2006/relationships/image" Target="../media/image48.png"/><Relationship Id="rId10" Type="http://schemas.openxmlformats.org/officeDocument/2006/relationships/image" Target="../media/image70.png"/><Relationship Id="rId4" Type="http://schemas.openxmlformats.org/officeDocument/2006/relationships/image" Target="../media/image69.jpeg"/><Relationship Id="rId9" Type="http://schemas.openxmlformats.org/officeDocument/2006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11.png"/><Relationship Id="rId7" Type="http://schemas.openxmlformats.org/officeDocument/2006/relationships/image" Target="../media/image7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72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microsoft.com/office/2007/relationships/hdphoto" Target="../media/hdphoto5.wdp"/><Relationship Id="rId18" Type="http://schemas.microsoft.com/office/2007/relationships/hdphoto" Target="../media/hdphoto9.wdp"/><Relationship Id="rId3" Type="http://schemas.openxmlformats.org/officeDocument/2006/relationships/image" Target="../media/image11.png"/><Relationship Id="rId21" Type="http://schemas.microsoft.com/office/2007/relationships/hdphoto" Target="../media/hdphoto10.wdp"/><Relationship Id="rId7" Type="http://schemas.openxmlformats.org/officeDocument/2006/relationships/image" Target="../media/image73.png"/><Relationship Id="rId12" Type="http://schemas.openxmlformats.org/officeDocument/2006/relationships/image" Target="../media/image50.png"/><Relationship Id="rId17" Type="http://schemas.openxmlformats.org/officeDocument/2006/relationships/image" Target="../media/image76.png"/><Relationship Id="rId2" Type="http://schemas.openxmlformats.org/officeDocument/2006/relationships/notesSlide" Target="../notesSlides/notesSlide22.xml"/><Relationship Id="rId16" Type="http://schemas.microsoft.com/office/2007/relationships/hdphoto" Target="../media/hdphoto8.wdp"/><Relationship Id="rId20" Type="http://schemas.openxmlformats.org/officeDocument/2006/relationships/image" Target="../media/image77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4.png"/><Relationship Id="rId11" Type="http://schemas.openxmlformats.org/officeDocument/2006/relationships/image" Target="../media/image24.png"/><Relationship Id="rId24" Type="http://schemas.openxmlformats.org/officeDocument/2006/relationships/image" Target="../media/image10.png"/><Relationship Id="rId5" Type="http://schemas.openxmlformats.org/officeDocument/2006/relationships/image" Target="../media/image13.png"/><Relationship Id="rId15" Type="http://schemas.openxmlformats.org/officeDocument/2006/relationships/image" Target="../media/image75.png"/><Relationship Id="rId23" Type="http://schemas.microsoft.com/office/2007/relationships/hdphoto" Target="../media/hdphoto11.wdp"/><Relationship Id="rId10" Type="http://schemas.microsoft.com/office/2007/relationships/hdphoto" Target="../media/hdphoto7.wdp"/><Relationship Id="rId19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74.png"/><Relationship Id="rId14" Type="http://schemas.openxmlformats.org/officeDocument/2006/relationships/image" Target="../media/image16.png"/><Relationship Id="rId22" Type="http://schemas.openxmlformats.org/officeDocument/2006/relationships/image" Target="../media/image78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microsoft.com/office/2007/relationships/hdphoto" Target="../media/hdphoto5.wdp"/><Relationship Id="rId18" Type="http://schemas.openxmlformats.org/officeDocument/2006/relationships/image" Target="../media/image77.png"/><Relationship Id="rId3" Type="http://schemas.openxmlformats.org/officeDocument/2006/relationships/image" Target="../media/image79.png"/><Relationship Id="rId7" Type="http://schemas.openxmlformats.org/officeDocument/2006/relationships/image" Target="../media/image14.png"/><Relationship Id="rId12" Type="http://schemas.openxmlformats.org/officeDocument/2006/relationships/image" Target="../media/image50.png"/><Relationship Id="rId17" Type="http://schemas.openxmlformats.org/officeDocument/2006/relationships/image" Target="../media/image18.png"/><Relationship Id="rId2" Type="http://schemas.openxmlformats.org/officeDocument/2006/relationships/notesSlide" Target="../notesSlides/notesSlide23.xml"/><Relationship Id="rId16" Type="http://schemas.microsoft.com/office/2007/relationships/hdphoto" Target="../media/hdphoto8.wdp"/><Relationship Id="rId20" Type="http://schemas.openxmlformats.org/officeDocument/2006/relationships/image" Target="../media/image10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3.png"/><Relationship Id="rId11" Type="http://schemas.openxmlformats.org/officeDocument/2006/relationships/image" Target="../media/image24.png"/><Relationship Id="rId5" Type="http://schemas.openxmlformats.org/officeDocument/2006/relationships/image" Target="../media/image12.png"/><Relationship Id="rId15" Type="http://schemas.openxmlformats.org/officeDocument/2006/relationships/image" Target="../media/image75.png"/><Relationship Id="rId10" Type="http://schemas.microsoft.com/office/2007/relationships/hdphoto" Target="../media/hdphoto7.wdp"/><Relationship Id="rId19" Type="http://schemas.microsoft.com/office/2007/relationships/hdphoto" Target="../media/hdphoto10.wdp"/><Relationship Id="rId4" Type="http://schemas.openxmlformats.org/officeDocument/2006/relationships/image" Target="../media/image11.png"/><Relationship Id="rId9" Type="http://schemas.openxmlformats.org/officeDocument/2006/relationships/image" Target="../media/image74.png"/><Relationship Id="rId14" Type="http://schemas.openxmlformats.org/officeDocument/2006/relationships/image" Target="../media/image1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10.png"/><Relationship Id="rId4" Type="http://schemas.openxmlformats.org/officeDocument/2006/relationships/image" Target="../media/image80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81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83.png"/><Relationship Id="rId4" Type="http://schemas.openxmlformats.org/officeDocument/2006/relationships/image" Target="../media/image11.png"/><Relationship Id="rId9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84.png"/><Relationship Id="rId7" Type="http://schemas.openxmlformats.org/officeDocument/2006/relationships/image" Target="../media/image13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2.png"/><Relationship Id="rId11" Type="http://schemas.openxmlformats.org/officeDocument/2006/relationships/hyperlink" Target="https://epha.org/wp-content/uploads/2020/10/final-health-costs-of-air-pollution-in-european-cities-and-the-linkage-with-transport.pdf" TargetMode="External"/><Relationship Id="rId5" Type="http://schemas.openxmlformats.org/officeDocument/2006/relationships/image" Target="../media/image11.png"/><Relationship Id="rId10" Type="http://schemas.openxmlformats.org/officeDocument/2006/relationships/image" Target="../media/image86.png"/><Relationship Id="rId4" Type="http://schemas.microsoft.com/office/2007/relationships/hdphoto" Target="../media/hdphoto12.wdp"/><Relationship Id="rId9" Type="http://schemas.openxmlformats.org/officeDocument/2006/relationships/image" Target="../media/image85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13" Type="http://schemas.openxmlformats.org/officeDocument/2006/relationships/slide" Target="slide30.xml"/><Relationship Id="rId18" Type="http://schemas.openxmlformats.org/officeDocument/2006/relationships/image" Target="../media/image10.png"/><Relationship Id="rId3" Type="http://schemas.openxmlformats.org/officeDocument/2006/relationships/image" Target="../media/image11.png"/><Relationship Id="rId7" Type="http://schemas.openxmlformats.org/officeDocument/2006/relationships/image" Target="../media/image87.png"/><Relationship Id="rId12" Type="http://schemas.openxmlformats.org/officeDocument/2006/relationships/image" Target="../media/image91.png"/><Relationship Id="rId17" Type="http://schemas.openxmlformats.org/officeDocument/2006/relationships/slide" Target="slide32.xml"/><Relationship Id="rId2" Type="http://schemas.openxmlformats.org/officeDocument/2006/relationships/notesSlide" Target="../notesSlides/notesSlide27.xml"/><Relationship Id="rId16" Type="http://schemas.openxmlformats.org/officeDocument/2006/relationships/slide" Target="slide31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4.png"/><Relationship Id="rId11" Type="http://schemas.openxmlformats.org/officeDocument/2006/relationships/image" Target="../media/image90.png"/><Relationship Id="rId5" Type="http://schemas.openxmlformats.org/officeDocument/2006/relationships/image" Target="../media/image13.png"/><Relationship Id="rId15" Type="http://schemas.openxmlformats.org/officeDocument/2006/relationships/slide" Target="slide29.xml"/><Relationship Id="rId10" Type="http://schemas.openxmlformats.org/officeDocument/2006/relationships/image" Target="../media/image89.png"/><Relationship Id="rId4" Type="http://schemas.openxmlformats.org/officeDocument/2006/relationships/image" Target="../media/image12.png"/><Relationship Id="rId9" Type="http://schemas.openxmlformats.org/officeDocument/2006/relationships/slide" Target="slide50.xml"/><Relationship Id="rId14" Type="http://schemas.openxmlformats.org/officeDocument/2006/relationships/image" Target="../media/image92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3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94.pn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7.png"/><Relationship Id="rId18" Type="http://schemas.openxmlformats.org/officeDocument/2006/relationships/image" Target="../media/image20.png"/><Relationship Id="rId3" Type="http://schemas.openxmlformats.org/officeDocument/2006/relationships/tags" Target="../tags/tag3.xml"/><Relationship Id="rId21" Type="http://schemas.openxmlformats.org/officeDocument/2006/relationships/image" Target="../media/image10.png"/><Relationship Id="rId7" Type="http://schemas.openxmlformats.org/officeDocument/2006/relationships/image" Target="../media/image12.png"/><Relationship Id="rId12" Type="http://schemas.microsoft.com/office/2007/relationships/hdphoto" Target="../media/hdphoto1.wdp"/><Relationship Id="rId17" Type="http://schemas.openxmlformats.org/officeDocument/2006/relationships/image" Target="../media/image19.png"/><Relationship Id="rId2" Type="http://schemas.openxmlformats.org/officeDocument/2006/relationships/tags" Target="../tags/tag2.xml"/><Relationship Id="rId16" Type="http://schemas.microsoft.com/office/2007/relationships/hdphoto" Target="../media/hdphoto3.wdp"/><Relationship Id="rId20" Type="http://schemas.openxmlformats.org/officeDocument/2006/relationships/image" Target="../media/image22.png"/><Relationship Id="rId1" Type="http://schemas.openxmlformats.org/officeDocument/2006/relationships/tags" Target="../tags/tag1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notesSlide" Target="../notesSlides/notesSlide3.xml"/><Relationship Id="rId15" Type="http://schemas.openxmlformats.org/officeDocument/2006/relationships/image" Target="../media/image18.png"/><Relationship Id="rId10" Type="http://schemas.openxmlformats.org/officeDocument/2006/relationships/image" Target="../media/image15.png"/><Relationship Id="rId19" Type="http://schemas.openxmlformats.org/officeDocument/2006/relationships/image" Target="../media/image21.png"/><Relationship Id="rId4" Type="http://schemas.openxmlformats.org/officeDocument/2006/relationships/slideLayout" Target="../slideLayouts/slideLayout29.xml"/><Relationship Id="rId9" Type="http://schemas.openxmlformats.org/officeDocument/2006/relationships/image" Target="../media/image14.png"/><Relationship Id="rId14" Type="http://schemas.microsoft.com/office/2007/relationships/hdphoto" Target="../media/hdphoto2.wdp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95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97.png"/><Relationship Id="rId11" Type="http://schemas.openxmlformats.org/officeDocument/2006/relationships/image" Target="../media/image10.png"/><Relationship Id="rId5" Type="http://schemas.openxmlformats.org/officeDocument/2006/relationships/image" Target="../media/image96.png"/><Relationship Id="rId10" Type="http://schemas.openxmlformats.org/officeDocument/2006/relationships/image" Target="../media/image14.png"/><Relationship Id="rId4" Type="http://schemas.openxmlformats.org/officeDocument/2006/relationships/image" Target="../media/image93.png"/><Relationship Id="rId9" Type="http://schemas.openxmlformats.org/officeDocument/2006/relationships/image" Target="../media/image13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13" Type="http://schemas.openxmlformats.org/officeDocument/2006/relationships/image" Target="../media/image103.png"/><Relationship Id="rId3" Type="http://schemas.openxmlformats.org/officeDocument/2006/relationships/image" Target="../media/image98.png"/><Relationship Id="rId7" Type="http://schemas.openxmlformats.org/officeDocument/2006/relationships/slide" Target="slide8.xml"/><Relationship Id="rId12" Type="http://schemas.openxmlformats.org/officeDocument/2006/relationships/slide" Target="slide9.xml"/><Relationship Id="rId17" Type="http://schemas.openxmlformats.org/officeDocument/2006/relationships/image" Target="../media/image10.png"/><Relationship Id="rId2" Type="http://schemas.openxmlformats.org/officeDocument/2006/relationships/notesSlide" Target="../notesSlides/notesSlide30.xml"/><Relationship Id="rId16" Type="http://schemas.openxmlformats.org/officeDocument/2006/relationships/image" Target="../media/image13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00.png"/><Relationship Id="rId11" Type="http://schemas.openxmlformats.org/officeDocument/2006/relationships/image" Target="../media/image102.png"/><Relationship Id="rId5" Type="http://schemas.openxmlformats.org/officeDocument/2006/relationships/slide" Target="slide11.xml"/><Relationship Id="rId15" Type="http://schemas.openxmlformats.org/officeDocument/2006/relationships/image" Target="../media/image12.png"/><Relationship Id="rId10" Type="http://schemas.openxmlformats.org/officeDocument/2006/relationships/slide" Target="slide28.xml"/><Relationship Id="rId4" Type="http://schemas.openxmlformats.org/officeDocument/2006/relationships/image" Target="../media/image99.png"/><Relationship Id="rId9" Type="http://schemas.openxmlformats.org/officeDocument/2006/relationships/image" Target="../media/image14.png"/><Relationship Id="rId14" Type="http://schemas.openxmlformats.org/officeDocument/2006/relationships/image" Target="../media/image11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04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1.png"/><Relationship Id="rId5" Type="http://schemas.openxmlformats.org/officeDocument/2006/relationships/image" Target="../media/image106.png"/><Relationship Id="rId10" Type="http://schemas.openxmlformats.org/officeDocument/2006/relationships/image" Target="../media/image10.png"/><Relationship Id="rId4" Type="http://schemas.openxmlformats.org/officeDocument/2006/relationships/image" Target="../media/image105.png"/><Relationship Id="rId9" Type="http://schemas.openxmlformats.org/officeDocument/2006/relationships/image" Target="../media/image14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07.jpeg"/><Relationship Id="rId7" Type="http://schemas.openxmlformats.org/officeDocument/2006/relationships/image" Target="../media/image11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10.png"/><Relationship Id="rId11" Type="http://schemas.openxmlformats.org/officeDocument/2006/relationships/image" Target="../media/image111.png"/><Relationship Id="rId5" Type="http://schemas.openxmlformats.org/officeDocument/2006/relationships/image" Target="../media/image109.jpeg"/><Relationship Id="rId10" Type="http://schemas.openxmlformats.org/officeDocument/2006/relationships/image" Target="../media/image14.png"/><Relationship Id="rId4" Type="http://schemas.openxmlformats.org/officeDocument/2006/relationships/image" Target="../media/image108.jpeg"/><Relationship Id="rId9" Type="http://schemas.openxmlformats.org/officeDocument/2006/relationships/image" Target="../media/image1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10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112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4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0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47.png"/><Relationship Id="rId3" Type="http://schemas.openxmlformats.org/officeDocument/2006/relationships/image" Target="../media/image113.png"/><Relationship Id="rId7" Type="http://schemas.openxmlformats.org/officeDocument/2006/relationships/image" Target="../media/image11.png"/><Relationship Id="rId12" Type="http://schemas.openxmlformats.org/officeDocument/2006/relationships/image" Target="../media/image46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59.png"/><Relationship Id="rId11" Type="http://schemas.openxmlformats.org/officeDocument/2006/relationships/image" Target="../media/image82.png"/><Relationship Id="rId5" Type="http://schemas.microsoft.com/office/2007/relationships/hdphoto" Target="../media/hdphoto13.wdp"/><Relationship Id="rId15" Type="http://schemas.openxmlformats.org/officeDocument/2006/relationships/image" Target="../media/image10.png"/><Relationship Id="rId10" Type="http://schemas.openxmlformats.org/officeDocument/2006/relationships/image" Target="../media/image13.png"/><Relationship Id="rId4" Type="http://schemas.openxmlformats.org/officeDocument/2006/relationships/image" Target="../media/image114.png"/><Relationship Id="rId9" Type="http://schemas.openxmlformats.org/officeDocument/2006/relationships/image" Target="../media/image14.png"/><Relationship Id="rId14" Type="http://schemas.openxmlformats.org/officeDocument/2006/relationships/image" Target="../media/image48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6.png"/><Relationship Id="rId18" Type="http://schemas.openxmlformats.org/officeDocument/2006/relationships/image" Target="../media/image20.png"/><Relationship Id="rId3" Type="http://schemas.openxmlformats.org/officeDocument/2006/relationships/tags" Target="../tags/tag9.xml"/><Relationship Id="rId21" Type="http://schemas.openxmlformats.org/officeDocument/2006/relationships/image" Target="../media/image23.png"/><Relationship Id="rId7" Type="http://schemas.openxmlformats.org/officeDocument/2006/relationships/image" Target="../media/image12.png"/><Relationship Id="rId12" Type="http://schemas.microsoft.com/office/2007/relationships/hdphoto" Target="../media/hdphoto3.wdp"/><Relationship Id="rId17" Type="http://schemas.microsoft.com/office/2007/relationships/hdphoto" Target="../media/hdphoto2.wdp"/><Relationship Id="rId2" Type="http://schemas.openxmlformats.org/officeDocument/2006/relationships/tags" Target="../tags/tag8.xml"/><Relationship Id="rId16" Type="http://schemas.openxmlformats.org/officeDocument/2006/relationships/image" Target="../media/image17.png"/><Relationship Id="rId20" Type="http://schemas.openxmlformats.org/officeDocument/2006/relationships/image" Target="../media/image22.png"/><Relationship Id="rId1" Type="http://schemas.openxmlformats.org/officeDocument/2006/relationships/tags" Target="../tags/tag7.xml"/><Relationship Id="rId6" Type="http://schemas.openxmlformats.org/officeDocument/2006/relationships/image" Target="../media/image11.png"/><Relationship Id="rId11" Type="http://schemas.openxmlformats.org/officeDocument/2006/relationships/image" Target="../media/image18.png"/><Relationship Id="rId5" Type="http://schemas.openxmlformats.org/officeDocument/2006/relationships/notesSlide" Target="../notesSlides/notesSlide36.xml"/><Relationship Id="rId15" Type="http://schemas.microsoft.com/office/2007/relationships/hdphoto" Target="../media/hdphoto4.wdp"/><Relationship Id="rId10" Type="http://schemas.openxmlformats.org/officeDocument/2006/relationships/image" Target="../media/image15.png"/><Relationship Id="rId19" Type="http://schemas.openxmlformats.org/officeDocument/2006/relationships/image" Target="../media/image21.png"/><Relationship Id="rId4" Type="http://schemas.openxmlformats.org/officeDocument/2006/relationships/slideLayout" Target="../slideLayouts/slideLayout29.xml"/><Relationship Id="rId9" Type="http://schemas.openxmlformats.org/officeDocument/2006/relationships/image" Target="../media/image14.png"/><Relationship Id="rId14" Type="http://schemas.openxmlformats.org/officeDocument/2006/relationships/image" Target="../media/image24.png"/><Relationship Id="rId22" Type="http://schemas.openxmlformats.org/officeDocument/2006/relationships/image" Target="../media/image10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microsoft.com/office/2007/relationships/hdphoto" Target="../media/hdphoto2.wdp"/><Relationship Id="rId18" Type="http://schemas.openxmlformats.org/officeDocument/2006/relationships/image" Target="../media/image22.png"/><Relationship Id="rId3" Type="http://schemas.openxmlformats.org/officeDocument/2006/relationships/tags" Target="../tags/tag12.xml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1.png"/><Relationship Id="rId2" Type="http://schemas.openxmlformats.org/officeDocument/2006/relationships/tags" Target="../tags/tag11.xml"/><Relationship Id="rId16" Type="http://schemas.openxmlformats.org/officeDocument/2006/relationships/image" Target="../media/image20.png"/><Relationship Id="rId20" Type="http://schemas.openxmlformats.org/officeDocument/2006/relationships/image" Target="../media/image10.png"/><Relationship Id="rId1" Type="http://schemas.openxmlformats.org/officeDocument/2006/relationships/tags" Target="../tags/tag10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notesSlide" Target="../notesSlides/notesSlide37.xml"/><Relationship Id="rId15" Type="http://schemas.microsoft.com/office/2007/relationships/hdphoto" Target="../media/hdphoto3.wdp"/><Relationship Id="rId10" Type="http://schemas.openxmlformats.org/officeDocument/2006/relationships/image" Target="../media/image15.png"/><Relationship Id="rId19" Type="http://schemas.openxmlformats.org/officeDocument/2006/relationships/image" Target="../media/image115.png"/><Relationship Id="rId4" Type="http://schemas.openxmlformats.org/officeDocument/2006/relationships/slideLayout" Target="../slideLayouts/slideLayout29.xml"/><Relationship Id="rId9" Type="http://schemas.openxmlformats.org/officeDocument/2006/relationships/image" Target="../media/image14.png"/><Relationship Id="rId14" Type="http://schemas.openxmlformats.org/officeDocument/2006/relationships/image" Target="../media/image18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13" Type="http://schemas.openxmlformats.org/officeDocument/2006/relationships/image" Target="../media/image56.png"/><Relationship Id="rId18" Type="http://schemas.openxmlformats.org/officeDocument/2006/relationships/image" Target="../media/image10.png"/><Relationship Id="rId3" Type="http://schemas.openxmlformats.org/officeDocument/2006/relationships/image" Target="../media/image11.png"/><Relationship Id="rId7" Type="http://schemas.openxmlformats.org/officeDocument/2006/relationships/image" Target="../media/image116.png"/><Relationship Id="rId12" Type="http://schemas.openxmlformats.org/officeDocument/2006/relationships/image" Target="../media/image49.png"/><Relationship Id="rId17" Type="http://schemas.openxmlformats.org/officeDocument/2006/relationships/image" Target="../media/image48.png"/><Relationship Id="rId2" Type="http://schemas.openxmlformats.org/officeDocument/2006/relationships/notesSlide" Target="../notesSlides/notesSlide38.xml"/><Relationship Id="rId16" Type="http://schemas.openxmlformats.org/officeDocument/2006/relationships/image" Target="../media/image47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4.png"/><Relationship Id="rId11" Type="http://schemas.openxmlformats.org/officeDocument/2006/relationships/image" Target="../media/image120.png"/><Relationship Id="rId5" Type="http://schemas.openxmlformats.org/officeDocument/2006/relationships/image" Target="../media/image13.png"/><Relationship Id="rId15" Type="http://schemas.openxmlformats.org/officeDocument/2006/relationships/image" Target="../media/image46.png"/><Relationship Id="rId10" Type="http://schemas.openxmlformats.org/officeDocument/2006/relationships/image" Target="../media/image119.png"/><Relationship Id="rId4" Type="http://schemas.openxmlformats.org/officeDocument/2006/relationships/image" Target="../media/image12.png"/><Relationship Id="rId9" Type="http://schemas.openxmlformats.org/officeDocument/2006/relationships/image" Target="../media/image118.png"/><Relationship Id="rId14" Type="http://schemas.openxmlformats.org/officeDocument/2006/relationships/image" Target="../media/image5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microsoft.com/office/2007/relationships/hdphoto" Target="../media/hdphoto3.wdp"/><Relationship Id="rId18" Type="http://schemas.openxmlformats.org/officeDocument/2006/relationships/image" Target="../media/image15.png"/><Relationship Id="rId3" Type="http://schemas.openxmlformats.org/officeDocument/2006/relationships/tags" Target="../tags/tag6.xml"/><Relationship Id="rId21" Type="http://schemas.openxmlformats.org/officeDocument/2006/relationships/image" Target="../media/image20.png"/><Relationship Id="rId7" Type="http://schemas.openxmlformats.org/officeDocument/2006/relationships/image" Target="../media/image11.png"/><Relationship Id="rId12" Type="http://schemas.openxmlformats.org/officeDocument/2006/relationships/image" Target="../media/image18.png"/><Relationship Id="rId17" Type="http://schemas.microsoft.com/office/2007/relationships/hdphoto" Target="../media/hdphoto4.wdp"/><Relationship Id="rId25" Type="http://schemas.openxmlformats.org/officeDocument/2006/relationships/image" Target="../media/image10.png"/><Relationship Id="rId2" Type="http://schemas.openxmlformats.org/officeDocument/2006/relationships/tags" Target="../tags/tag5.xml"/><Relationship Id="rId16" Type="http://schemas.openxmlformats.org/officeDocument/2006/relationships/image" Target="../media/image24.png"/><Relationship Id="rId20" Type="http://schemas.openxmlformats.org/officeDocument/2006/relationships/image" Target="../media/image25.png"/><Relationship Id="rId1" Type="http://schemas.openxmlformats.org/officeDocument/2006/relationships/tags" Target="../tags/tag4.xml"/><Relationship Id="rId6" Type="http://schemas.openxmlformats.org/officeDocument/2006/relationships/image" Target="../media/image23.png"/><Relationship Id="rId11" Type="http://schemas.microsoft.com/office/2007/relationships/hdphoto" Target="../media/hdphoto2.wdp"/><Relationship Id="rId24" Type="http://schemas.openxmlformats.org/officeDocument/2006/relationships/image" Target="../media/image27.png"/><Relationship Id="rId5" Type="http://schemas.openxmlformats.org/officeDocument/2006/relationships/notesSlide" Target="../notesSlides/notesSlide4.xml"/><Relationship Id="rId15" Type="http://schemas.microsoft.com/office/2007/relationships/hdphoto" Target="../media/hdphoto1.wdp"/><Relationship Id="rId23" Type="http://schemas.openxmlformats.org/officeDocument/2006/relationships/image" Target="../media/image21.png"/><Relationship Id="rId10" Type="http://schemas.openxmlformats.org/officeDocument/2006/relationships/image" Target="../media/image17.png"/><Relationship Id="rId19" Type="http://schemas.openxmlformats.org/officeDocument/2006/relationships/slide" Target="slide5.xml"/><Relationship Id="rId4" Type="http://schemas.openxmlformats.org/officeDocument/2006/relationships/slideLayout" Target="../slideLayouts/slideLayout29.xml"/><Relationship Id="rId9" Type="http://schemas.openxmlformats.org/officeDocument/2006/relationships/image" Target="../media/image13.png"/><Relationship Id="rId14" Type="http://schemas.openxmlformats.org/officeDocument/2006/relationships/image" Target="../media/image16.png"/><Relationship Id="rId22" Type="http://schemas.openxmlformats.org/officeDocument/2006/relationships/image" Target="../media/image26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microsoft.com/office/2007/relationships/hdphoto" Target="../media/hdphoto1.wdp"/><Relationship Id="rId18" Type="http://schemas.openxmlformats.org/officeDocument/2006/relationships/image" Target="../media/image15.png"/><Relationship Id="rId3" Type="http://schemas.openxmlformats.org/officeDocument/2006/relationships/tags" Target="../tags/tag15.xml"/><Relationship Id="rId21" Type="http://schemas.openxmlformats.org/officeDocument/2006/relationships/image" Target="../media/image122.png"/><Relationship Id="rId7" Type="http://schemas.openxmlformats.org/officeDocument/2006/relationships/image" Target="../media/image12.png"/><Relationship Id="rId12" Type="http://schemas.openxmlformats.org/officeDocument/2006/relationships/image" Target="../media/image16.png"/><Relationship Id="rId17" Type="http://schemas.microsoft.com/office/2007/relationships/hdphoto" Target="../media/hdphoto2.wdp"/><Relationship Id="rId2" Type="http://schemas.openxmlformats.org/officeDocument/2006/relationships/tags" Target="../tags/tag14.xml"/><Relationship Id="rId16" Type="http://schemas.openxmlformats.org/officeDocument/2006/relationships/image" Target="../media/image17.png"/><Relationship Id="rId20" Type="http://schemas.openxmlformats.org/officeDocument/2006/relationships/image" Target="../media/image21.png"/><Relationship Id="rId1" Type="http://schemas.openxmlformats.org/officeDocument/2006/relationships/tags" Target="../tags/tag13.xml"/><Relationship Id="rId6" Type="http://schemas.openxmlformats.org/officeDocument/2006/relationships/image" Target="../media/image11.png"/><Relationship Id="rId11" Type="http://schemas.microsoft.com/office/2007/relationships/hdphoto" Target="../media/hdphoto3.wdp"/><Relationship Id="rId5" Type="http://schemas.openxmlformats.org/officeDocument/2006/relationships/notesSlide" Target="../notesSlides/notesSlide39.xml"/><Relationship Id="rId15" Type="http://schemas.microsoft.com/office/2007/relationships/hdphoto" Target="../media/hdphoto4.wdp"/><Relationship Id="rId23" Type="http://schemas.openxmlformats.org/officeDocument/2006/relationships/image" Target="../media/image10.png"/><Relationship Id="rId10" Type="http://schemas.openxmlformats.org/officeDocument/2006/relationships/image" Target="../media/image18.png"/><Relationship Id="rId19" Type="http://schemas.openxmlformats.org/officeDocument/2006/relationships/image" Target="../media/image121.png"/><Relationship Id="rId4" Type="http://schemas.openxmlformats.org/officeDocument/2006/relationships/slideLayout" Target="../slideLayouts/slideLayout29.xml"/><Relationship Id="rId9" Type="http://schemas.openxmlformats.org/officeDocument/2006/relationships/image" Target="../media/image14.png"/><Relationship Id="rId14" Type="http://schemas.openxmlformats.org/officeDocument/2006/relationships/image" Target="../media/image24.png"/><Relationship Id="rId22" Type="http://schemas.openxmlformats.org/officeDocument/2006/relationships/image" Target="../media/image20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1.png"/><Relationship Id="rId7" Type="http://schemas.openxmlformats.org/officeDocument/2006/relationships/image" Target="../media/image123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9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png"/><Relationship Id="rId13" Type="http://schemas.openxmlformats.org/officeDocument/2006/relationships/image" Target="../media/image130.png"/><Relationship Id="rId18" Type="http://schemas.openxmlformats.org/officeDocument/2006/relationships/image" Target="../media/image135.jpeg"/><Relationship Id="rId3" Type="http://schemas.openxmlformats.org/officeDocument/2006/relationships/image" Target="../media/image11.png"/><Relationship Id="rId21" Type="http://schemas.openxmlformats.org/officeDocument/2006/relationships/image" Target="../media/image138.jpeg"/><Relationship Id="rId7" Type="http://schemas.openxmlformats.org/officeDocument/2006/relationships/image" Target="../media/image124.png"/><Relationship Id="rId12" Type="http://schemas.openxmlformats.org/officeDocument/2006/relationships/image" Target="../media/image129.png"/><Relationship Id="rId17" Type="http://schemas.openxmlformats.org/officeDocument/2006/relationships/image" Target="../media/image134.png"/><Relationship Id="rId2" Type="http://schemas.openxmlformats.org/officeDocument/2006/relationships/notesSlide" Target="../notesSlides/notesSlide41.xml"/><Relationship Id="rId16" Type="http://schemas.openxmlformats.org/officeDocument/2006/relationships/image" Target="../media/image133.jpeg"/><Relationship Id="rId20" Type="http://schemas.openxmlformats.org/officeDocument/2006/relationships/image" Target="../media/image137.jpe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4.png"/><Relationship Id="rId11" Type="http://schemas.openxmlformats.org/officeDocument/2006/relationships/image" Target="../media/image128.png"/><Relationship Id="rId5" Type="http://schemas.openxmlformats.org/officeDocument/2006/relationships/image" Target="../media/image13.png"/><Relationship Id="rId15" Type="http://schemas.openxmlformats.org/officeDocument/2006/relationships/image" Target="../media/image132.png"/><Relationship Id="rId23" Type="http://schemas.openxmlformats.org/officeDocument/2006/relationships/image" Target="../media/image10.png"/><Relationship Id="rId10" Type="http://schemas.openxmlformats.org/officeDocument/2006/relationships/image" Target="../media/image127.png"/><Relationship Id="rId19" Type="http://schemas.openxmlformats.org/officeDocument/2006/relationships/image" Target="../media/image136.jpeg"/><Relationship Id="rId4" Type="http://schemas.openxmlformats.org/officeDocument/2006/relationships/image" Target="../media/image12.png"/><Relationship Id="rId9" Type="http://schemas.openxmlformats.org/officeDocument/2006/relationships/image" Target="../media/image126.jpeg"/><Relationship Id="rId14" Type="http://schemas.openxmlformats.org/officeDocument/2006/relationships/image" Target="../media/image131.png"/><Relationship Id="rId22" Type="http://schemas.openxmlformats.org/officeDocument/2006/relationships/image" Target="../media/image139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13" Type="http://schemas.openxmlformats.org/officeDocument/2006/relationships/hyperlink" Target="http://www.noielaria.it/" TargetMode="External"/><Relationship Id="rId3" Type="http://schemas.openxmlformats.org/officeDocument/2006/relationships/image" Target="../media/image140.png"/><Relationship Id="rId7" Type="http://schemas.openxmlformats.org/officeDocument/2006/relationships/image" Target="../media/image144.png"/><Relationship Id="rId12" Type="http://schemas.openxmlformats.org/officeDocument/2006/relationships/hyperlink" Target="http://www.lairetmoi.org/" TargetMode="Externa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143.jpeg"/><Relationship Id="rId11" Type="http://schemas.openxmlformats.org/officeDocument/2006/relationships/image" Target="../media/image147.png"/><Relationship Id="rId5" Type="http://schemas.openxmlformats.org/officeDocument/2006/relationships/image" Target="../media/image142.png"/><Relationship Id="rId10" Type="http://schemas.openxmlformats.org/officeDocument/2006/relationships/image" Target="../media/image146.png"/><Relationship Id="rId4" Type="http://schemas.openxmlformats.org/officeDocument/2006/relationships/image" Target="../media/image141.png"/><Relationship Id="rId9" Type="http://schemas.openxmlformats.org/officeDocument/2006/relationships/image" Target="../media/image14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10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0.png"/><Relationship Id="rId5" Type="http://schemas.openxmlformats.org/officeDocument/2006/relationships/image" Target="../media/image102.png"/><Relationship Id="rId4" Type="http://schemas.openxmlformats.org/officeDocument/2006/relationships/image" Target="../media/image149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02.png"/><Relationship Id="rId5" Type="http://schemas.openxmlformats.org/officeDocument/2006/relationships/image" Target="../media/image151.png"/><Relationship Id="rId4" Type="http://schemas.openxmlformats.org/officeDocument/2006/relationships/image" Target="../media/image150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02.png"/><Relationship Id="rId5" Type="http://schemas.openxmlformats.org/officeDocument/2006/relationships/image" Target="../media/image151.png"/><Relationship Id="rId4" Type="http://schemas.openxmlformats.org/officeDocument/2006/relationships/image" Target="../media/image152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0.png"/><Relationship Id="rId5" Type="http://schemas.openxmlformats.org/officeDocument/2006/relationships/image" Target="../media/image102.png"/><Relationship Id="rId4" Type="http://schemas.openxmlformats.org/officeDocument/2006/relationships/image" Target="../media/image15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Relationship Id="rId6" Type="http://schemas.openxmlformats.org/officeDocument/2006/relationships/slide" Target="slide6.xml"/><Relationship Id="rId5" Type="http://schemas.openxmlformats.org/officeDocument/2006/relationships/image" Target="../media/image29.png"/><Relationship Id="rId4" Type="http://schemas.openxmlformats.org/officeDocument/2006/relationships/image" Target="../media/image25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" Target="slide9.xml"/><Relationship Id="rId7" Type="http://schemas.openxmlformats.org/officeDocument/2006/relationships/image" Target="../media/image102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9.xml"/><Relationship Id="rId6" Type="http://schemas.openxmlformats.org/officeDocument/2006/relationships/slide" Target="slide28.xml"/><Relationship Id="rId5" Type="http://schemas.openxmlformats.org/officeDocument/2006/relationships/image" Target="../media/image151.png"/><Relationship Id="rId4" Type="http://schemas.openxmlformats.org/officeDocument/2006/relationships/image" Target="../media/image154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02.png"/><Relationship Id="rId5" Type="http://schemas.openxmlformats.org/officeDocument/2006/relationships/image" Target="../media/image151.png"/><Relationship Id="rId4" Type="http://schemas.openxmlformats.org/officeDocument/2006/relationships/image" Target="../media/image15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microsoft.com/office/2007/relationships/hdphoto" Target="../media/hdphoto3.wdp"/><Relationship Id="rId18" Type="http://schemas.openxmlformats.org/officeDocument/2006/relationships/image" Target="../media/image36.png"/><Relationship Id="rId3" Type="http://schemas.openxmlformats.org/officeDocument/2006/relationships/image" Target="../media/image31.png"/><Relationship Id="rId21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8.png"/><Relationship Id="rId17" Type="http://schemas.microsoft.com/office/2007/relationships/hdphoto" Target="../media/hdphoto4.wdp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24.png"/><Relationship Id="rId20" Type="http://schemas.microsoft.com/office/2007/relationships/hdphoto" Target="../media/hdphoto2.wdp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3.png"/><Relationship Id="rId11" Type="http://schemas.openxmlformats.org/officeDocument/2006/relationships/image" Target="../media/image35.png"/><Relationship Id="rId5" Type="http://schemas.openxmlformats.org/officeDocument/2006/relationships/image" Target="../media/image12.png"/><Relationship Id="rId15" Type="http://schemas.microsoft.com/office/2007/relationships/hdphoto" Target="../media/hdphoto1.wdp"/><Relationship Id="rId10" Type="http://schemas.openxmlformats.org/officeDocument/2006/relationships/image" Target="../media/image34.png"/><Relationship Id="rId19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33.png"/><Relationship Id="rId1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slide" Target="slide49.xml"/><Relationship Id="rId18" Type="http://schemas.openxmlformats.org/officeDocument/2006/relationships/image" Target="../media/image48.png"/><Relationship Id="rId3" Type="http://schemas.openxmlformats.org/officeDocument/2006/relationships/image" Target="../media/image37.png"/><Relationship Id="rId21" Type="http://schemas.microsoft.com/office/2007/relationships/hdphoto" Target="../media/hdphoto5.wdp"/><Relationship Id="rId7" Type="http://schemas.openxmlformats.org/officeDocument/2006/relationships/slide" Target="slide47.xml"/><Relationship Id="rId12" Type="http://schemas.openxmlformats.org/officeDocument/2006/relationships/image" Target="../media/image44.png"/><Relationship Id="rId17" Type="http://schemas.openxmlformats.org/officeDocument/2006/relationships/image" Target="../media/image47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46.png"/><Relationship Id="rId20" Type="http://schemas.openxmlformats.org/officeDocument/2006/relationships/image" Target="../media/image50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40.png"/><Relationship Id="rId11" Type="http://schemas.openxmlformats.org/officeDocument/2006/relationships/image" Target="../media/image43.png"/><Relationship Id="rId5" Type="http://schemas.openxmlformats.org/officeDocument/2006/relationships/image" Target="../media/image39.png"/><Relationship Id="rId15" Type="http://schemas.openxmlformats.org/officeDocument/2006/relationships/slide" Target="slide48.xml"/><Relationship Id="rId10" Type="http://schemas.openxmlformats.org/officeDocument/2006/relationships/slide" Target="slide46.xml"/><Relationship Id="rId19" Type="http://schemas.openxmlformats.org/officeDocument/2006/relationships/image" Target="../media/image49.png"/><Relationship Id="rId4" Type="http://schemas.openxmlformats.org/officeDocument/2006/relationships/image" Target="../media/image38.png"/><Relationship Id="rId9" Type="http://schemas.openxmlformats.org/officeDocument/2006/relationships/image" Target="../media/image42.png"/><Relationship Id="rId14" Type="http://schemas.openxmlformats.org/officeDocument/2006/relationships/image" Target="../media/image45.png"/><Relationship Id="rId22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2"/>
          <p:cNvSpPr/>
          <p:nvPr/>
        </p:nvSpPr>
        <p:spPr>
          <a:xfrm>
            <a:off x="871538" y="-12700"/>
            <a:ext cx="11320462" cy="2644775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rgbClr val="CFEDEF"/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17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5463" y="52388"/>
            <a:ext cx="1409700" cy="77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Rectangle 2"/>
          <p:cNvSpPr/>
          <p:nvPr/>
        </p:nvSpPr>
        <p:spPr>
          <a:xfrm>
            <a:off x="4230470" y="172659"/>
            <a:ext cx="2211388" cy="579438"/>
          </a:xfrm>
          <a:prstGeom prst="roundRect">
            <a:avLst/>
          </a:prstGeom>
          <a:solidFill>
            <a:schemeClr val="accent4">
              <a:lumMod val="75000"/>
            </a:schemeClr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  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Modulo </a:t>
            </a:r>
            <a:r>
              <a:rPr lang="fr-FR" sz="2800" b="1" dirty="0">
                <a:solidFill>
                  <a:prstClr val="white"/>
                </a:solidFill>
                <a:latin typeface="Calibri" panose="020F0502020204030204" pitchFamily="34" charset="0"/>
              </a:rPr>
              <a:t>6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7" name="Rectangle 1"/>
          <p:cNvSpPr/>
          <p:nvPr/>
        </p:nvSpPr>
        <p:spPr>
          <a:xfrm>
            <a:off x="-1" y="0"/>
            <a:ext cx="3881869" cy="6857999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  <a:gd name="connsiteX0" fmla="*/ 1852 w 1325958"/>
              <a:gd name="connsiteY0" fmla="*/ 0 h 6915752"/>
              <a:gd name="connsiteX1" fmla="*/ 1325958 w 1325958"/>
              <a:gd name="connsiteY1" fmla="*/ 10046 h 6915752"/>
              <a:gd name="connsiteX2" fmla="*/ 1096126 w 1325958"/>
              <a:gd name="connsiteY2" fmla="*/ 6915752 h 6915752"/>
              <a:gd name="connsiteX3" fmla="*/ 1852 w 1325958"/>
              <a:gd name="connsiteY3" fmla="*/ 6906127 h 6915752"/>
              <a:gd name="connsiteX4" fmla="*/ 1852 w 1325958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25958" h="6915752">
                <a:moveTo>
                  <a:pt x="1852" y="0"/>
                </a:moveTo>
                <a:lnTo>
                  <a:pt x="1325958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176" name="Imag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4420" y="1389062"/>
            <a:ext cx="968375" cy="1023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8" name="Imag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3600" y="0"/>
            <a:ext cx="8226934" cy="7217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ectangle 1"/>
          <p:cNvSpPr>
            <a:spLocks noChangeArrowheads="1"/>
          </p:cNvSpPr>
          <p:nvPr/>
        </p:nvSpPr>
        <p:spPr bwMode="auto">
          <a:xfrm>
            <a:off x="3043238" y="752097"/>
            <a:ext cx="905192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L’</a:t>
            </a:r>
            <a:r>
              <a:rPr kumimoji="0" lang="fr-FR" altLang="fr-FR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inquinamento</a:t>
            </a:r>
            <a:r>
              <a:rPr kumimoji="0" lang="fr-FR" altLang="fr-FR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r>
              <a:rPr kumimoji="0" lang="fr-FR" altLang="fr-FR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dell’aria</a:t>
            </a:r>
            <a:r>
              <a:rPr kumimoji="0" lang="fr-FR" altLang="fr-FR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r>
              <a:rPr kumimoji="0" lang="fr-FR" altLang="fr-FR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negli</a:t>
            </a:r>
            <a:r>
              <a:rPr kumimoji="0" lang="fr-FR" altLang="fr-FR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r>
              <a:rPr kumimoji="0" lang="fr-FR" altLang="fr-FR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ambienti</a:t>
            </a:r>
            <a:r>
              <a:rPr kumimoji="0" lang="fr-FR" altLang="fr-FR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r>
              <a:rPr kumimoji="0" lang="fr-FR" altLang="fr-FR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interni</a:t>
            </a:r>
            <a:r>
              <a:rPr kumimoji="0" lang="fr-FR" altLang="fr-FR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(indoor)</a:t>
            </a:r>
          </a:p>
        </p:txBody>
      </p:sp>
      <p:pic>
        <p:nvPicPr>
          <p:cNvPr id="14" name="Imag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8245" y="3025775"/>
            <a:ext cx="2400300" cy="957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Imag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0313" y="6042025"/>
            <a:ext cx="588962" cy="75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70AA7C49-622F-418E-B262-0F8872719EB7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9985375" y="3924300"/>
            <a:ext cx="4102100" cy="336550"/>
          </a:xfrm>
          <a:prstGeom prst="rect">
            <a:avLst/>
          </a:prstGeom>
          <a:noFill/>
          <a:ln w="12700">
            <a:noFill/>
            <a:prstDash val="dash"/>
            <a:round/>
            <a:headEnd/>
            <a:tailEnd/>
          </a:ln>
          <a:effectLst/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200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Corbel" panose="020B0503020204020204" pitchFamily="34" charset="0"/>
                <a:cs typeface="Arial" panose="020B0604020202020204" pitchFamily="34" charset="0"/>
              </a:rPr>
              <a:t>Version Mars 2021</a:t>
            </a:r>
          </a:p>
        </p:txBody>
      </p:sp>
      <p:sp>
        <p:nvSpPr>
          <p:cNvPr id="22" name="Rectangle 1">
            <a:extLst>
              <a:ext uri="{FF2B5EF4-FFF2-40B4-BE49-F238E27FC236}">
                <a16:creationId xmlns:a16="http://schemas.microsoft.com/office/drawing/2014/main" id="{A25A46CD-E2FD-4298-A2F7-B87926FCE3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250" y="5226149"/>
            <a:ext cx="3371850" cy="186213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fr-FR" altLang="fr-FR" sz="3000" b="1" dirty="0">
                <a:solidFill>
                  <a:srgbClr val="00B0F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SALVAGUARDIAMO INSIEME LA NOSTRA ARIA!</a:t>
            </a:r>
          </a:p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fr-FR" altLang="fr-FR" sz="2500" b="1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3" name="Immagine 38">
            <a:extLst>
              <a:ext uri="{FF2B5EF4-FFF2-40B4-BE49-F238E27FC236}">
                <a16:creationId xmlns:a16="http://schemas.microsoft.com/office/drawing/2014/main" id="{5183C42F-B5CF-4408-950E-105ACA219D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25" y="46038"/>
            <a:ext cx="2893128" cy="2620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74999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234" y="0"/>
            <a:ext cx="9698082" cy="6858000"/>
          </a:xfrm>
          <a:prstGeom prst="rect">
            <a:avLst/>
          </a:prstGeom>
        </p:spPr>
      </p:pic>
      <p:sp>
        <p:nvSpPr>
          <p:cNvPr id="9219" name="Espace réservé du numéro de diapositive 1"/>
          <p:cNvSpPr>
            <a:spLocks noGrp="1"/>
          </p:cNvSpPr>
          <p:nvPr>
            <p:ph type="sldNum" sz="quarter" idx="11"/>
          </p:nvPr>
        </p:nvSpPr>
        <p:spPr bwMode="auto">
          <a:xfrm>
            <a:off x="11285538" y="6102350"/>
            <a:ext cx="914400" cy="365125"/>
          </a:xfrm>
          <a:solidFill>
            <a:schemeClr val="accent4">
              <a:lumMod val="75000"/>
            </a:schemeClr>
          </a:solidFill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</a:t>
            </a:r>
            <a:r>
              <a:rPr lang="fr-FR" altLang="fr-FR" sz="1800" b="1" baseline="30000" dirty="0">
                <a:solidFill>
                  <a:srgbClr val="FFFFFF"/>
                </a:solidFill>
                <a:latin typeface="Calibri"/>
              </a:rPr>
              <a:t>6</a:t>
            </a: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 </a:t>
            </a:r>
            <a:r>
              <a:rPr lang="fr-FR" altLang="fr-FR" sz="1800" b="1" noProof="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9</a:t>
            </a:r>
            <a:endParaRPr kumimoji="0" lang="fr-FR" alt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>
          <a:xfrm>
            <a:off x="6708808" y="219075"/>
            <a:ext cx="5483192" cy="1058579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algn="ctr">
              <a:defRPr/>
            </a:pPr>
            <a:r>
              <a:rPr lang="fr-FR" altLang="fr-FR" sz="3600" b="1" dirty="0">
                <a:solidFill>
                  <a:schemeClr val="accent4">
                    <a:lumMod val="75000"/>
                  </a:schemeClr>
                </a:solidFill>
                <a:latin typeface="+mn-lt"/>
                <a:cs typeface="Arial" charset="0"/>
              </a:rPr>
              <a:t>L’</a:t>
            </a:r>
            <a:r>
              <a:rPr lang="fr-FR" altLang="fr-FR" sz="3600" b="1" dirty="0" err="1">
                <a:solidFill>
                  <a:schemeClr val="accent4">
                    <a:lumMod val="75000"/>
                  </a:schemeClr>
                </a:solidFill>
                <a:latin typeface="+mn-lt"/>
                <a:cs typeface="Arial" charset="0"/>
              </a:rPr>
              <a:t>inquinamento</a:t>
            </a:r>
            <a:r>
              <a:rPr lang="fr-FR" altLang="fr-FR" sz="3600" b="1" dirty="0">
                <a:solidFill>
                  <a:schemeClr val="accent4">
                    <a:lumMod val="75000"/>
                  </a:schemeClr>
                </a:solidFill>
                <a:latin typeface="+mn-lt"/>
                <a:cs typeface="Arial" charset="0"/>
              </a:rPr>
              <a:t> </a:t>
            </a:r>
            <a:r>
              <a:rPr lang="fr-FR" altLang="fr-FR" sz="3600" b="1" dirty="0" err="1">
                <a:solidFill>
                  <a:schemeClr val="accent4">
                    <a:lumMod val="75000"/>
                  </a:schemeClr>
                </a:solidFill>
                <a:latin typeface="+mn-lt"/>
                <a:cs typeface="Arial" charset="0"/>
              </a:rPr>
              <a:t>generato</a:t>
            </a:r>
            <a:r>
              <a:rPr lang="fr-FR" altLang="fr-FR" sz="3600" b="1" dirty="0">
                <a:solidFill>
                  <a:schemeClr val="accent4">
                    <a:lumMod val="75000"/>
                  </a:schemeClr>
                </a:solidFill>
                <a:latin typeface="+mn-lt"/>
                <a:cs typeface="Arial" charset="0"/>
              </a:rPr>
              <a:t> da chi </a:t>
            </a:r>
            <a:r>
              <a:rPr lang="fr-FR" altLang="fr-FR" sz="3600" b="1" dirty="0" err="1">
                <a:solidFill>
                  <a:schemeClr val="accent4">
                    <a:lumMod val="75000"/>
                  </a:schemeClr>
                </a:solidFill>
                <a:latin typeface="+mn-lt"/>
                <a:cs typeface="Arial" charset="0"/>
              </a:rPr>
              <a:t>sta</a:t>
            </a:r>
            <a:r>
              <a:rPr lang="fr-FR" altLang="fr-FR" sz="3600" b="1" dirty="0">
                <a:solidFill>
                  <a:schemeClr val="accent4">
                    <a:lumMod val="75000"/>
                  </a:schemeClr>
                </a:solidFill>
                <a:latin typeface="+mn-lt"/>
                <a:cs typeface="Arial" charset="0"/>
              </a:rPr>
              <a:t> </a:t>
            </a:r>
            <a:r>
              <a:rPr lang="fr-FR" altLang="fr-FR" sz="3600" b="1" dirty="0" err="1">
                <a:solidFill>
                  <a:schemeClr val="accent4">
                    <a:lumMod val="75000"/>
                  </a:schemeClr>
                </a:solidFill>
                <a:latin typeface="+mn-lt"/>
                <a:cs typeface="Arial" charset="0"/>
              </a:rPr>
              <a:t>all’interno</a:t>
            </a:r>
            <a:endParaRPr lang="fr-FR" altLang="fr-FR" sz="3600" b="1" dirty="0">
              <a:solidFill>
                <a:schemeClr val="accent4">
                  <a:lumMod val="75000"/>
                </a:schemeClr>
              </a:solidFill>
              <a:latin typeface="+mn-lt"/>
              <a:cs typeface="Arial" charset="0"/>
            </a:endParaRPr>
          </a:p>
        </p:txBody>
      </p:sp>
      <p:pic>
        <p:nvPicPr>
          <p:cNvPr id="6" name="Immagine 38">
            <a:extLst>
              <a:ext uri="{FF2B5EF4-FFF2-40B4-BE49-F238E27FC236}">
                <a16:creationId xmlns:a16="http://schemas.microsoft.com/office/drawing/2014/main" id="{055CFA8B-C3AC-45B7-9C06-E571E36122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25" y="46038"/>
            <a:ext cx="1179513" cy="1068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6083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2"/>
          <p:cNvSpPr/>
          <p:nvPr/>
        </p:nvSpPr>
        <p:spPr>
          <a:xfrm>
            <a:off x="-382385" y="-12700"/>
            <a:ext cx="12574385" cy="1478930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" name="Rectangle 1"/>
          <p:cNvSpPr/>
          <p:nvPr/>
        </p:nvSpPr>
        <p:spPr>
          <a:xfrm>
            <a:off x="-11113" y="-90488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 dirty="0"/>
          </a:p>
        </p:txBody>
      </p:sp>
      <p:sp>
        <p:nvSpPr>
          <p:cNvPr id="122884" name="ZoneTexte 30"/>
          <p:cNvSpPr txBox="1">
            <a:spLocks noChangeArrowheads="1"/>
          </p:cNvSpPr>
          <p:nvPr/>
        </p:nvSpPr>
        <p:spPr bwMode="auto">
          <a:xfrm>
            <a:off x="0" y="6572250"/>
            <a:ext cx="6858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000">
              <a:solidFill>
                <a:srgbClr val="002060"/>
              </a:solidFill>
              <a:latin typeface="Corbel" panose="020B0503020204020204" pitchFamily="34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1397000" y="100303"/>
            <a:ext cx="10706100" cy="553998"/>
          </a:xfrm>
          <a:prstGeom prst="rect">
            <a:avLst/>
          </a:prstGeom>
        </p:spPr>
        <p:txBody>
          <a:bodyPr>
            <a:spAutoFit/>
          </a:bodyPr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fr-FR" altLang="fr-FR" sz="3000" b="1" dirty="0">
                <a:solidFill>
                  <a:schemeClr val="bg1"/>
                </a:solidFill>
                <a:latin typeface="+mn-lt"/>
                <a:cs typeface="Arial" charset="0"/>
              </a:rPr>
              <a:t>Che </a:t>
            </a:r>
            <a:r>
              <a:rPr lang="fr-FR" altLang="fr-FR" sz="3000" b="1" dirty="0" err="1">
                <a:solidFill>
                  <a:schemeClr val="bg1"/>
                </a:solidFill>
                <a:latin typeface="+mn-lt"/>
                <a:cs typeface="Arial" charset="0"/>
              </a:rPr>
              <a:t>cos’è</a:t>
            </a:r>
            <a:r>
              <a:rPr lang="fr-FR" altLang="fr-FR" sz="3000" b="1" dirty="0">
                <a:solidFill>
                  <a:schemeClr val="bg1"/>
                </a:solidFill>
                <a:latin typeface="+mn-lt"/>
                <a:cs typeface="Arial" charset="0"/>
              </a:rPr>
              <a:t> </a:t>
            </a:r>
            <a:r>
              <a:rPr lang="fr-FR" altLang="fr-FR" sz="3000" b="1" dirty="0" err="1">
                <a:solidFill>
                  <a:schemeClr val="bg1"/>
                </a:solidFill>
                <a:latin typeface="+mn-lt"/>
                <a:cs typeface="Arial" charset="0"/>
              </a:rPr>
              <a:t>che</a:t>
            </a:r>
            <a:r>
              <a:rPr lang="fr-FR" altLang="fr-FR" sz="3000" b="1" dirty="0">
                <a:solidFill>
                  <a:schemeClr val="bg1"/>
                </a:solidFill>
                <a:latin typeface="+mn-lt"/>
                <a:cs typeface="Arial" charset="0"/>
              </a:rPr>
              <a:t> </a:t>
            </a:r>
            <a:r>
              <a:rPr lang="fr-FR" altLang="fr-FR" sz="3000" b="1" dirty="0" err="1">
                <a:solidFill>
                  <a:schemeClr val="bg1"/>
                </a:solidFill>
                <a:latin typeface="+mn-lt"/>
                <a:cs typeface="Arial" charset="0"/>
              </a:rPr>
              <a:t>negli</a:t>
            </a:r>
            <a:r>
              <a:rPr lang="fr-FR" altLang="fr-FR" sz="3000" b="1" dirty="0">
                <a:solidFill>
                  <a:schemeClr val="bg1"/>
                </a:solidFill>
                <a:latin typeface="+mn-lt"/>
                <a:cs typeface="Arial" charset="0"/>
              </a:rPr>
              <a:t> </a:t>
            </a:r>
            <a:r>
              <a:rPr lang="fr-FR" altLang="fr-FR" sz="3000" b="1" dirty="0" err="1">
                <a:solidFill>
                  <a:schemeClr val="bg1"/>
                </a:solidFill>
                <a:latin typeface="+mn-lt"/>
                <a:cs typeface="Arial" charset="0"/>
              </a:rPr>
              <a:t>ambienti</a:t>
            </a:r>
            <a:r>
              <a:rPr lang="fr-FR" altLang="fr-FR" sz="3000" b="1" dirty="0">
                <a:solidFill>
                  <a:schemeClr val="bg1"/>
                </a:solidFill>
                <a:latin typeface="+mn-lt"/>
                <a:cs typeface="Arial" charset="0"/>
              </a:rPr>
              <a:t> </a:t>
            </a:r>
            <a:r>
              <a:rPr lang="fr-FR" altLang="fr-FR" sz="3000" b="1" dirty="0" err="1">
                <a:solidFill>
                  <a:schemeClr val="bg1"/>
                </a:solidFill>
                <a:latin typeface="+mn-lt"/>
                <a:cs typeface="Arial" charset="0"/>
              </a:rPr>
              <a:t>interni</a:t>
            </a:r>
            <a:r>
              <a:rPr lang="fr-FR" altLang="fr-FR" sz="3000" b="1" dirty="0">
                <a:solidFill>
                  <a:schemeClr val="bg1"/>
                </a:solidFill>
                <a:latin typeface="+mn-lt"/>
                <a:cs typeface="Arial" charset="0"/>
              </a:rPr>
              <a:t> </a:t>
            </a:r>
            <a:r>
              <a:rPr lang="fr-FR" altLang="fr-FR" sz="3000" b="1" dirty="0" err="1">
                <a:solidFill>
                  <a:schemeClr val="bg1"/>
                </a:solidFill>
                <a:latin typeface="+mn-lt"/>
                <a:cs typeface="Arial" charset="0"/>
              </a:rPr>
              <a:t>inquina</a:t>
            </a:r>
            <a:r>
              <a:rPr lang="fr-FR" altLang="fr-FR" sz="3000" b="1" dirty="0">
                <a:solidFill>
                  <a:schemeClr val="bg1"/>
                </a:solidFill>
                <a:latin typeface="+mn-lt"/>
                <a:cs typeface="Arial" charset="0"/>
              </a:rPr>
              <a:t> l’aria? </a:t>
            </a:r>
          </a:p>
        </p:txBody>
      </p:sp>
      <p:grpSp>
        <p:nvGrpSpPr>
          <p:cNvPr id="3" name="Groupe cigarette"/>
          <p:cNvGrpSpPr/>
          <p:nvPr/>
        </p:nvGrpSpPr>
        <p:grpSpPr>
          <a:xfrm>
            <a:off x="2515995" y="1643587"/>
            <a:ext cx="2228850" cy="1965007"/>
            <a:chOff x="2349885" y="1653892"/>
            <a:chExt cx="2228850" cy="1965007"/>
          </a:xfrm>
        </p:grpSpPr>
        <p:grpSp>
          <p:nvGrpSpPr>
            <p:cNvPr id="2" name="Groupe 1"/>
            <p:cNvGrpSpPr/>
            <p:nvPr/>
          </p:nvGrpSpPr>
          <p:grpSpPr>
            <a:xfrm>
              <a:off x="2349885" y="1653892"/>
              <a:ext cx="2228850" cy="1881015"/>
              <a:chOff x="2378075" y="1643063"/>
              <a:chExt cx="2228850" cy="1881015"/>
            </a:xfrm>
          </p:grpSpPr>
          <p:pic>
            <p:nvPicPr>
              <p:cNvPr id="35" name="Img1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38425" y="1643063"/>
                <a:ext cx="1841500" cy="1301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9" name="Txt1"/>
              <p:cNvSpPr>
                <a:spLocks noChangeArrowheads="1"/>
              </p:cNvSpPr>
              <p:nvPr/>
            </p:nvSpPr>
            <p:spPr bwMode="auto">
              <a:xfrm>
                <a:off x="2378075" y="3047024"/>
                <a:ext cx="2228850" cy="4770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  <a:defRPr/>
                </a:pPr>
                <a:r>
                  <a:rPr lang="fr-FR" altLang="fr-FR" sz="2500" b="1" dirty="0" err="1">
                    <a:solidFill>
                      <a:schemeClr val="accent4">
                        <a:lumMod val="75000"/>
                      </a:schemeClr>
                    </a:solidFill>
                  </a:rPr>
                  <a:t>Fumare</a:t>
                </a:r>
                <a:endParaRPr lang="fr-FR" altLang="fr-FR" sz="2500" b="1" dirty="0">
                  <a:solidFill>
                    <a:schemeClr val="accent4">
                      <a:lumMod val="75000"/>
                    </a:schemeClr>
                  </a:solidFill>
                </a:endParaRPr>
              </a:p>
            </p:txBody>
          </p:sp>
        </p:grpSp>
        <p:pic>
          <p:nvPicPr>
            <p:cNvPr id="44" name="Btn_Plus-1"/>
            <p:cNvPicPr preferRelativeResize="0">
              <a:picLocks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93798" y="3078899"/>
              <a:ext cx="540000" cy="54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" name="Groupe casseol"/>
          <p:cNvGrpSpPr/>
          <p:nvPr/>
        </p:nvGrpSpPr>
        <p:grpSpPr>
          <a:xfrm>
            <a:off x="5414023" y="1203348"/>
            <a:ext cx="2752725" cy="2488993"/>
            <a:chOff x="5673725" y="1187450"/>
            <a:chExt cx="2752725" cy="2488993"/>
          </a:xfrm>
        </p:grpSpPr>
        <p:pic>
          <p:nvPicPr>
            <p:cNvPr id="28" name="Img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89688" y="1187450"/>
              <a:ext cx="1450975" cy="2054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9" name="Txt1"/>
            <p:cNvSpPr>
              <a:spLocks noChangeArrowheads="1"/>
            </p:cNvSpPr>
            <p:nvPr/>
          </p:nvSpPr>
          <p:spPr bwMode="auto">
            <a:xfrm>
              <a:off x="5673725" y="3124200"/>
              <a:ext cx="2752725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2200" b="1" dirty="0" err="1">
                  <a:solidFill>
                    <a:schemeClr val="accent4">
                      <a:lumMod val="75000"/>
                    </a:schemeClr>
                  </a:solidFill>
                </a:rPr>
                <a:t>Cucinare</a:t>
              </a:r>
              <a:endParaRPr lang="fr-FR" altLang="fr-FR" sz="2200" b="1" dirty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  <p:pic>
          <p:nvPicPr>
            <p:cNvPr id="32" name="Btn_Plus-2"/>
            <p:cNvPicPr preferRelativeResize="0">
              <a:picLocks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7321" y="3136443"/>
              <a:ext cx="540000" cy="54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5" name="Groupe bois"/>
          <p:cNvGrpSpPr/>
          <p:nvPr/>
        </p:nvGrpSpPr>
        <p:grpSpPr>
          <a:xfrm>
            <a:off x="8746186" y="1414486"/>
            <a:ext cx="2487861" cy="2313237"/>
            <a:chOff x="9005888" y="1398588"/>
            <a:chExt cx="2487861" cy="2313237"/>
          </a:xfrm>
        </p:grpSpPr>
        <p:pic>
          <p:nvPicPr>
            <p:cNvPr id="33" name="Img1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55100" y="1398588"/>
              <a:ext cx="1782763" cy="1743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" name="Txt1"/>
            <p:cNvSpPr>
              <a:spLocks noChangeArrowheads="1"/>
            </p:cNvSpPr>
            <p:nvPr/>
          </p:nvSpPr>
          <p:spPr bwMode="auto">
            <a:xfrm>
              <a:off x="9005888" y="3155950"/>
              <a:ext cx="2330450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2200" b="1" dirty="0" err="1">
                  <a:solidFill>
                    <a:schemeClr val="accent4">
                      <a:lumMod val="75000"/>
                    </a:schemeClr>
                  </a:solidFill>
                </a:rPr>
                <a:t>Riscaldarsi</a:t>
              </a:r>
              <a:endParaRPr lang="fr-FR" altLang="fr-FR" sz="2200" b="1" dirty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  <p:pic>
          <p:nvPicPr>
            <p:cNvPr id="40" name="Btn_Plus-3"/>
            <p:cNvPicPr preferRelativeResize="0">
              <a:picLocks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53749" y="3171825"/>
              <a:ext cx="540000" cy="54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6" name="Groupe ménage"/>
          <p:cNvGrpSpPr/>
          <p:nvPr/>
        </p:nvGrpSpPr>
        <p:grpSpPr>
          <a:xfrm>
            <a:off x="1955800" y="3936627"/>
            <a:ext cx="3198812" cy="2870926"/>
            <a:chOff x="1897271" y="3906838"/>
            <a:chExt cx="3198812" cy="2870926"/>
          </a:xfrm>
        </p:grpSpPr>
        <p:pic>
          <p:nvPicPr>
            <p:cNvPr id="23" name="Img1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97163" y="3906838"/>
              <a:ext cx="1687512" cy="16906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" name="Txt1"/>
            <p:cNvSpPr>
              <a:spLocks noChangeArrowheads="1"/>
            </p:cNvSpPr>
            <p:nvPr/>
          </p:nvSpPr>
          <p:spPr bwMode="auto">
            <a:xfrm>
              <a:off x="1897271" y="5868373"/>
              <a:ext cx="3198812" cy="769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2200" b="1" dirty="0" err="1">
                  <a:solidFill>
                    <a:schemeClr val="accent4">
                      <a:lumMod val="75000"/>
                    </a:schemeClr>
                  </a:solidFill>
                </a:rPr>
                <a:t>Pulire</a:t>
              </a:r>
              <a:r>
                <a:rPr lang="fr-FR" altLang="fr-FR" sz="2200" b="1" dirty="0">
                  <a:solidFill>
                    <a:schemeClr val="accent4">
                      <a:lumMod val="75000"/>
                    </a:schemeClr>
                  </a:solidFill>
                </a:rPr>
                <a:t>, </a:t>
              </a:r>
              <a:r>
                <a:rPr lang="fr-FR" altLang="fr-FR" sz="2200" b="1" dirty="0" err="1">
                  <a:solidFill>
                    <a:schemeClr val="accent4">
                      <a:lumMod val="75000"/>
                    </a:schemeClr>
                  </a:solidFill>
                </a:rPr>
                <a:t>usare</a:t>
              </a:r>
              <a:r>
                <a:rPr lang="fr-FR" altLang="fr-FR" sz="2200" b="1" dirty="0">
                  <a:solidFill>
                    <a:schemeClr val="accent4">
                      <a:lumMod val="75000"/>
                    </a:schemeClr>
                  </a:solidFill>
                </a:rPr>
                <a:t> </a:t>
              </a:r>
              <a:r>
                <a:rPr lang="fr-FR" altLang="fr-FR" sz="2200" b="1" dirty="0" err="1">
                  <a:solidFill>
                    <a:schemeClr val="accent4">
                      <a:lumMod val="75000"/>
                    </a:schemeClr>
                  </a:solidFill>
                </a:rPr>
                <a:t>degli</a:t>
              </a:r>
              <a:r>
                <a:rPr lang="fr-FR" altLang="fr-FR" sz="2200" b="1" dirty="0">
                  <a:solidFill>
                    <a:schemeClr val="accent4">
                      <a:lumMod val="75000"/>
                    </a:schemeClr>
                  </a:solidFill>
                </a:rPr>
                <a:t> </a:t>
              </a:r>
              <a:r>
                <a:rPr lang="fr-FR" altLang="fr-FR" sz="2200" b="1" dirty="0" err="1">
                  <a:solidFill>
                    <a:schemeClr val="accent4">
                      <a:lumMod val="75000"/>
                    </a:schemeClr>
                  </a:solidFill>
                </a:rPr>
                <a:t>insetticidi</a:t>
              </a:r>
              <a:endParaRPr lang="fr-FR" altLang="fr-FR" sz="2200" b="1" dirty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  <p:pic>
          <p:nvPicPr>
            <p:cNvPr id="26" name="Btn_Plus-4"/>
            <p:cNvPicPr preferRelativeResize="0">
              <a:picLocks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02858" y="6237764"/>
              <a:ext cx="540000" cy="54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5" name="Num4"/>
          <p:cNvPicPr>
            <a:picLocks noChangeAspect="1"/>
          </p:cNvPicPr>
          <p:nvPr/>
        </p:nvPicPr>
        <p:blipFill>
          <a:blip r:embed="rId8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2784" y="4252673"/>
            <a:ext cx="1304925" cy="160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e peinture"/>
          <p:cNvGrpSpPr/>
          <p:nvPr/>
        </p:nvGrpSpPr>
        <p:grpSpPr>
          <a:xfrm>
            <a:off x="5231512" y="3979845"/>
            <a:ext cx="2967711" cy="2725864"/>
            <a:chOff x="5539581" y="3906838"/>
            <a:chExt cx="2967711" cy="2725864"/>
          </a:xfrm>
        </p:grpSpPr>
        <p:pic>
          <p:nvPicPr>
            <p:cNvPr id="27" name="Img1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73788" y="3906838"/>
              <a:ext cx="1751012" cy="1754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2" name="Txt1"/>
            <p:cNvSpPr>
              <a:spLocks noChangeArrowheads="1"/>
            </p:cNvSpPr>
            <p:nvPr/>
          </p:nvSpPr>
          <p:spPr bwMode="auto">
            <a:xfrm>
              <a:off x="5539581" y="5863261"/>
              <a:ext cx="2751137" cy="769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2200" b="1" dirty="0">
                  <a:solidFill>
                    <a:schemeClr val="accent4">
                      <a:lumMod val="75000"/>
                    </a:schemeClr>
                  </a:solidFill>
                </a:rPr>
                <a:t>Fare </a:t>
              </a:r>
              <a:r>
                <a:rPr lang="fr-FR" altLang="fr-FR" sz="2200" b="1" dirty="0" err="1">
                  <a:solidFill>
                    <a:schemeClr val="accent4">
                      <a:lumMod val="75000"/>
                    </a:schemeClr>
                  </a:solidFill>
                </a:rPr>
                <a:t>del</a:t>
              </a:r>
              <a:r>
                <a:rPr lang="fr-FR" altLang="fr-FR" sz="2200" b="1" dirty="0">
                  <a:solidFill>
                    <a:schemeClr val="accent4">
                      <a:lumMod val="75000"/>
                    </a:schemeClr>
                  </a:solidFill>
                </a:rPr>
                <a:t> bricolage, </a:t>
              </a:r>
              <a:r>
                <a:rPr lang="fr-FR" altLang="fr-FR" sz="2200" b="1" dirty="0" err="1">
                  <a:solidFill>
                    <a:schemeClr val="accent4">
                      <a:lumMod val="75000"/>
                    </a:schemeClr>
                  </a:solidFill>
                </a:rPr>
                <a:t>pitturare</a:t>
              </a:r>
              <a:endParaRPr lang="fr-FR" altLang="fr-FR" sz="2200" b="1" dirty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  <p:pic>
          <p:nvPicPr>
            <p:cNvPr id="45" name="Btn_Plus-5"/>
            <p:cNvPicPr preferRelativeResize="0">
              <a:picLocks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67292" y="5878679"/>
              <a:ext cx="540000" cy="54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3" name="Num1"/>
          <p:cNvPicPr>
            <a:picLocks noChangeAspect="1"/>
          </p:cNvPicPr>
          <p:nvPr/>
        </p:nvPicPr>
        <p:blipFill>
          <a:blip r:embed="rId10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2631" y="4284571"/>
            <a:ext cx="1304925" cy="160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0" name="fille ac le chat"/>
          <p:cNvGrpSpPr>
            <a:grpSpLocks/>
          </p:cNvGrpSpPr>
          <p:nvPr/>
        </p:nvGrpSpPr>
        <p:grpSpPr bwMode="auto">
          <a:xfrm>
            <a:off x="8475882" y="4140638"/>
            <a:ext cx="3378200" cy="2152650"/>
            <a:chOff x="9104584" y="3391306"/>
            <a:chExt cx="3377970" cy="2151337"/>
          </a:xfrm>
        </p:grpSpPr>
        <p:pic>
          <p:nvPicPr>
            <p:cNvPr id="122924" name="image sphere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04584" y="3391306"/>
              <a:ext cx="1600539" cy="21513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3" name="texte dans le carré"/>
            <p:cNvSpPr/>
            <p:nvPr/>
          </p:nvSpPr>
          <p:spPr bwMode="auto">
            <a:xfrm>
              <a:off x="10872939" y="3497603"/>
              <a:ext cx="1609615" cy="2045040"/>
            </a:xfrm>
            <a:prstGeom prst="wedgeRoundRectCallout">
              <a:avLst>
                <a:gd name="adj1" fmla="val -79142"/>
                <a:gd name="adj2" fmla="val -12628"/>
                <a:gd name="adj3" fmla="val 16667"/>
              </a:avLst>
            </a:prstGeom>
            <a:noFill/>
            <a:ln w="190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fr-FR" altLang="fr-FR" sz="1400" dirty="0">
                  <a:solidFill>
                    <a:schemeClr val="accent4">
                      <a:lumMod val="75000"/>
                    </a:schemeClr>
                  </a:solidFill>
                  <a:cs typeface="Arial" charset="0"/>
                </a:rPr>
                <a:t>E </a:t>
              </a:r>
              <a:r>
                <a:rPr lang="fr-FR" altLang="fr-FR" sz="1400" dirty="0" err="1">
                  <a:solidFill>
                    <a:schemeClr val="accent4">
                      <a:lumMod val="75000"/>
                    </a:schemeClr>
                  </a:solidFill>
                  <a:cs typeface="Arial" charset="0"/>
                </a:rPr>
                <a:t>altri</a:t>
              </a:r>
              <a:r>
                <a:rPr lang="fr-FR" altLang="fr-FR" sz="1400" dirty="0">
                  <a:solidFill>
                    <a:schemeClr val="accent4">
                      <a:lumMod val="75000"/>
                    </a:schemeClr>
                  </a:solidFill>
                  <a:cs typeface="Arial" charset="0"/>
                </a:rPr>
                <a:t> </a:t>
              </a:r>
              <a:r>
                <a:rPr lang="fr-FR" altLang="fr-FR" sz="1400" dirty="0" err="1">
                  <a:solidFill>
                    <a:schemeClr val="accent4">
                      <a:lumMod val="75000"/>
                    </a:schemeClr>
                  </a:solidFill>
                  <a:cs typeface="Arial" charset="0"/>
                </a:rPr>
                <a:t>ancora</a:t>
              </a:r>
              <a:r>
                <a:rPr lang="fr-FR" altLang="fr-FR" sz="1400" dirty="0">
                  <a:solidFill>
                    <a:schemeClr val="accent4">
                      <a:lumMod val="75000"/>
                    </a:schemeClr>
                  </a:solidFill>
                  <a:cs typeface="Arial" charset="0"/>
                </a:rPr>
                <a:t> come ad </a:t>
              </a:r>
              <a:r>
                <a:rPr lang="fr-FR" altLang="fr-FR" sz="1400" dirty="0" err="1">
                  <a:solidFill>
                    <a:schemeClr val="accent4">
                      <a:lumMod val="75000"/>
                    </a:schemeClr>
                  </a:solidFill>
                  <a:cs typeface="Arial" charset="0"/>
                </a:rPr>
                <a:t>esempio</a:t>
              </a:r>
              <a:r>
                <a:rPr lang="fr-FR" altLang="fr-FR" sz="1400" dirty="0">
                  <a:solidFill>
                    <a:schemeClr val="accent4">
                      <a:lumMod val="75000"/>
                    </a:schemeClr>
                  </a:solidFill>
                  <a:cs typeface="Arial" charset="0"/>
                </a:rPr>
                <a:t> </a:t>
              </a:r>
              <a:r>
                <a:rPr lang="fr-FR" altLang="fr-FR" sz="1400" dirty="0" err="1">
                  <a:solidFill>
                    <a:schemeClr val="accent4">
                      <a:lumMod val="75000"/>
                    </a:schemeClr>
                  </a:solidFill>
                  <a:cs typeface="Arial" charset="0"/>
                </a:rPr>
                <a:t>avere</a:t>
              </a:r>
              <a:r>
                <a:rPr lang="fr-FR" altLang="fr-FR" sz="1400" dirty="0">
                  <a:solidFill>
                    <a:schemeClr val="accent4">
                      <a:lumMod val="75000"/>
                    </a:schemeClr>
                  </a:solidFill>
                  <a:cs typeface="Arial" charset="0"/>
                </a:rPr>
                <a:t> </a:t>
              </a:r>
              <a:r>
                <a:rPr lang="fr-FR" altLang="fr-FR" sz="1400" dirty="0" err="1">
                  <a:solidFill>
                    <a:schemeClr val="accent4">
                      <a:lumMod val="75000"/>
                    </a:schemeClr>
                  </a:solidFill>
                  <a:cs typeface="Arial" charset="0"/>
                </a:rPr>
                <a:t>degli</a:t>
              </a:r>
              <a:r>
                <a:rPr lang="fr-FR" altLang="fr-FR" sz="1400" dirty="0">
                  <a:solidFill>
                    <a:schemeClr val="accent4">
                      <a:lumMod val="75000"/>
                    </a:schemeClr>
                  </a:solidFill>
                  <a:cs typeface="Arial" charset="0"/>
                </a:rPr>
                <a:t> </a:t>
              </a:r>
              <a:r>
                <a:rPr lang="fr-FR" altLang="fr-FR" sz="1400" dirty="0" err="1">
                  <a:solidFill>
                    <a:schemeClr val="accent4">
                      <a:lumMod val="75000"/>
                    </a:schemeClr>
                  </a:solidFill>
                  <a:cs typeface="Arial" charset="0"/>
                </a:rPr>
                <a:t>animali</a:t>
              </a:r>
              <a:r>
                <a:rPr lang="fr-FR" altLang="fr-FR" sz="1400" dirty="0">
                  <a:solidFill>
                    <a:schemeClr val="accent4">
                      <a:lumMod val="75000"/>
                    </a:schemeClr>
                  </a:solidFill>
                  <a:cs typeface="Arial" charset="0"/>
                </a:rPr>
                <a:t> </a:t>
              </a:r>
              <a:r>
                <a:rPr lang="fr-FR" altLang="fr-FR" sz="1400" dirty="0" err="1">
                  <a:solidFill>
                    <a:schemeClr val="accent4">
                      <a:lumMod val="75000"/>
                    </a:schemeClr>
                  </a:solidFill>
                  <a:cs typeface="Arial" charset="0"/>
                </a:rPr>
                <a:t>domestici</a:t>
              </a:r>
              <a:r>
                <a:rPr lang="fr-FR" altLang="fr-FR" sz="1400" dirty="0">
                  <a:solidFill>
                    <a:schemeClr val="accent4">
                      <a:lumMod val="75000"/>
                    </a:schemeClr>
                  </a:solidFill>
                  <a:cs typeface="Arial" charset="0"/>
                </a:rPr>
                <a:t>, </a:t>
              </a:r>
              <a:r>
                <a:rPr lang="fr-FR" altLang="fr-FR" sz="1400" dirty="0" err="1">
                  <a:solidFill>
                    <a:schemeClr val="accent4">
                      <a:lumMod val="75000"/>
                    </a:schemeClr>
                  </a:solidFill>
                  <a:cs typeface="Arial" charset="0"/>
                </a:rPr>
                <a:t>usare</a:t>
              </a:r>
              <a:r>
                <a:rPr lang="fr-FR" altLang="fr-FR" sz="1400" dirty="0">
                  <a:solidFill>
                    <a:schemeClr val="accent4">
                      <a:lumMod val="75000"/>
                    </a:schemeClr>
                  </a:solidFill>
                  <a:cs typeface="Arial" charset="0"/>
                </a:rPr>
                <a:t> </a:t>
              </a:r>
              <a:r>
                <a:rPr lang="fr-FR" altLang="fr-FR" sz="1400" dirty="0" err="1">
                  <a:solidFill>
                    <a:schemeClr val="accent4">
                      <a:lumMod val="75000"/>
                    </a:schemeClr>
                  </a:solidFill>
                  <a:cs typeface="Arial" charset="0"/>
                </a:rPr>
                <a:t>prodotti</a:t>
              </a:r>
              <a:r>
                <a:rPr lang="fr-FR" altLang="fr-FR" sz="1400" dirty="0">
                  <a:solidFill>
                    <a:schemeClr val="accent4">
                      <a:lumMod val="75000"/>
                    </a:schemeClr>
                  </a:solidFill>
                  <a:cs typeface="Arial" charset="0"/>
                </a:rPr>
                <a:t> per il </a:t>
              </a:r>
              <a:r>
                <a:rPr lang="fr-FR" altLang="fr-FR" sz="1400" dirty="0" err="1">
                  <a:solidFill>
                    <a:schemeClr val="accent4">
                      <a:lumMod val="75000"/>
                    </a:schemeClr>
                  </a:solidFill>
                  <a:cs typeface="Arial" charset="0"/>
                </a:rPr>
                <a:t>trucco</a:t>
              </a:r>
              <a:r>
                <a:rPr lang="fr-FR" altLang="fr-FR" sz="1400" dirty="0">
                  <a:solidFill>
                    <a:schemeClr val="accent4">
                      <a:lumMod val="75000"/>
                    </a:schemeClr>
                  </a:solidFill>
                  <a:cs typeface="Arial" charset="0"/>
                </a:rPr>
                <a:t>, dei </a:t>
              </a:r>
              <a:r>
                <a:rPr lang="fr-FR" altLang="fr-FR" sz="1400" dirty="0" err="1">
                  <a:solidFill>
                    <a:schemeClr val="accent4">
                      <a:lumMod val="75000"/>
                    </a:schemeClr>
                  </a:solidFill>
                  <a:cs typeface="Arial" charset="0"/>
                </a:rPr>
                <a:t>profumi</a:t>
              </a:r>
              <a:r>
                <a:rPr lang="fr-FR" altLang="fr-FR" sz="1400" dirty="0">
                  <a:solidFill>
                    <a:schemeClr val="accent4">
                      <a:lumMod val="75000"/>
                    </a:schemeClr>
                  </a:solidFill>
                  <a:cs typeface="Arial" charset="0"/>
                </a:rPr>
                <a:t>, </a:t>
              </a:r>
              <a:r>
                <a:rPr lang="fr-FR" altLang="fr-FR" sz="1400" dirty="0" err="1">
                  <a:solidFill>
                    <a:schemeClr val="accent4">
                      <a:lumMod val="75000"/>
                    </a:schemeClr>
                  </a:solidFill>
                  <a:cs typeface="Arial" charset="0"/>
                </a:rPr>
                <a:t>degli</a:t>
              </a:r>
              <a:r>
                <a:rPr lang="fr-FR" altLang="fr-FR" sz="1400" dirty="0">
                  <a:solidFill>
                    <a:schemeClr val="accent4">
                      <a:lumMod val="75000"/>
                    </a:schemeClr>
                  </a:solidFill>
                  <a:cs typeface="Arial" charset="0"/>
                </a:rPr>
                <a:t> </a:t>
              </a:r>
              <a:r>
                <a:rPr lang="fr-FR" altLang="fr-FR" sz="1400" dirty="0" err="1">
                  <a:solidFill>
                    <a:schemeClr val="accent4">
                      <a:lumMod val="75000"/>
                    </a:schemeClr>
                  </a:solidFill>
                  <a:cs typeface="Arial" charset="0"/>
                </a:rPr>
                <a:t>icensi</a:t>
              </a:r>
              <a:r>
                <a:rPr lang="fr-FR" altLang="fr-FR" sz="1400" dirty="0">
                  <a:solidFill>
                    <a:schemeClr val="accent4">
                      <a:lumMod val="75000"/>
                    </a:schemeClr>
                  </a:solidFill>
                  <a:cs typeface="Arial" charset="0"/>
                </a:rPr>
                <a:t>,…</a:t>
              </a:r>
              <a:endParaRPr lang="fr-FR" sz="1600" dirty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</p:grpSp>
      <p:pic>
        <p:nvPicPr>
          <p:cNvPr id="122910" name="PictoVideo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213" y="3765550"/>
            <a:ext cx="744537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" name="ZtxtP-Info"/>
          <p:cNvSpPr txBox="1">
            <a:spLocks noChangeArrowheads="1"/>
          </p:cNvSpPr>
          <p:nvPr/>
        </p:nvSpPr>
        <p:spPr bwMode="auto">
          <a:xfrm>
            <a:off x="106363" y="2293938"/>
            <a:ext cx="1084262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altLang="fr-FR" sz="1600" kern="0" dirty="0">
                <a:solidFill>
                  <a:schemeClr val="accent4">
                    <a:lumMod val="75000"/>
                  </a:schemeClr>
                </a:solidFill>
                <a:latin typeface="Chelsea Market" panose="02000000000000000000" pitchFamily="2" charset="0"/>
                <a:ea typeface="Chelsea Market" panose="02000000000000000000" pitchFamily="2" charset="0"/>
                <a:cs typeface="Ebrima" panose="02000000000000000000" pitchFamily="2" charset="0"/>
              </a:rPr>
              <a:t>INFO</a:t>
            </a:r>
          </a:p>
        </p:txBody>
      </p:sp>
      <p:sp>
        <p:nvSpPr>
          <p:cNvPr id="58" name="ZtxtP-Video"/>
          <p:cNvSpPr txBox="1">
            <a:spLocks noChangeArrowheads="1"/>
          </p:cNvSpPr>
          <p:nvPr/>
        </p:nvSpPr>
        <p:spPr bwMode="auto">
          <a:xfrm>
            <a:off x="139700" y="4341813"/>
            <a:ext cx="1084263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altLang="fr-FR" sz="1600" kern="0" dirty="0">
                <a:solidFill>
                  <a:schemeClr val="tx2"/>
                </a:solidFill>
                <a:latin typeface="Chelsea Market" panose="02000000000000000000" pitchFamily="2" charset="0"/>
                <a:ea typeface="Chelsea Market" panose="02000000000000000000" pitchFamily="2" charset="0"/>
                <a:cs typeface="Ebrima" panose="02000000000000000000" pitchFamily="2" charset="0"/>
              </a:rPr>
              <a:t>VIDEO</a:t>
            </a:r>
          </a:p>
        </p:txBody>
      </p:sp>
      <p:pic>
        <p:nvPicPr>
          <p:cNvPr id="122913" name="PictoGuide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75" y="2762250"/>
            <a:ext cx="739775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" name="ZtxtP-Guide"/>
          <p:cNvSpPr txBox="1">
            <a:spLocks noChangeArrowheads="1"/>
          </p:cNvSpPr>
          <p:nvPr/>
        </p:nvSpPr>
        <p:spPr bwMode="auto">
          <a:xfrm>
            <a:off x="84222" y="3343274"/>
            <a:ext cx="1084262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altLang="fr-FR" sz="1600" kern="0" dirty="0">
                <a:solidFill>
                  <a:schemeClr val="tx2"/>
                </a:solidFill>
                <a:latin typeface="Chelsea Market" panose="02000000000000000000" pitchFamily="2" charset="0"/>
                <a:ea typeface="Chelsea Market" panose="02000000000000000000" pitchFamily="2" charset="0"/>
                <a:cs typeface="Verdana" panose="020B0604030504040204" pitchFamily="34" charset="0"/>
              </a:rPr>
              <a:t>GUIDA</a:t>
            </a:r>
          </a:p>
        </p:txBody>
      </p:sp>
      <p:sp>
        <p:nvSpPr>
          <p:cNvPr id="62" name="ZtxtP-Video"/>
          <p:cNvSpPr txBox="1">
            <a:spLocks noChangeArrowheads="1"/>
          </p:cNvSpPr>
          <p:nvPr/>
        </p:nvSpPr>
        <p:spPr bwMode="auto">
          <a:xfrm>
            <a:off x="136525" y="5322888"/>
            <a:ext cx="1084263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altLang="fr-FR" sz="1600" kern="0" dirty="0">
                <a:solidFill>
                  <a:schemeClr val="tx2"/>
                </a:solidFill>
                <a:latin typeface="Chelsea Market" panose="02000000000000000000" pitchFamily="2" charset="0"/>
                <a:ea typeface="Chelsea Market" panose="02000000000000000000" pitchFamily="2" charset="0"/>
                <a:cs typeface="Ebrima" panose="02000000000000000000" pitchFamily="2" charset="0"/>
              </a:rPr>
              <a:t>ES</a:t>
            </a:r>
          </a:p>
        </p:txBody>
      </p:sp>
      <p:pic>
        <p:nvPicPr>
          <p:cNvPr id="122916" name="Image 42"/>
          <p:cNvPicPr>
            <a:picLocks noChangeAspect="1"/>
          </p:cNvPicPr>
          <p:nvPr/>
        </p:nvPicPr>
        <p:blipFill>
          <a:blip r:embed="rId1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1704975"/>
            <a:ext cx="779463" cy="661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7" name="PictoVideo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759325"/>
            <a:ext cx="711200" cy="60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" name="polluants ménage"/>
          <p:cNvSpPr>
            <a:spLocks noChangeArrowheads="1"/>
          </p:cNvSpPr>
          <p:nvPr/>
        </p:nvSpPr>
        <p:spPr bwMode="auto">
          <a:xfrm>
            <a:off x="4132283" y="3850131"/>
            <a:ext cx="1099230" cy="523220"/>
          </a:xfrm>
          <a:custGeom>
            <a:avLst/>
            <a:gdLst>
              <a:gd name="T0" fmla="*/ 373547 w 1617102"/>
              <a:gd name="T1" fmla="*/ 0 h 688777"/>
              <a:gd name="T2" fmla="*/ 2314491 w 1617102"/>
              <a:gd name="T3" fmla="*/ 140884 h 688777"/>
              <a:gd name="T4" fmla="*/ 2510538 w 1617102"/>
              <a:gd name="T5" fmla="*/ 1996630 h 688777"/>
              <a:gd name="T6" fmla="*/ 54967 w 1617102"/>
              <a:gd name="T7" fmla="*/ 1996630 h 688777"/>
              <a:gd name="T8" fmla="*/ 373547 w 1617102"/>
              <a:gd name="T9" fmla="*/ 0 h 68877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617102"/>
              <a:gd name="T16" fmla="*/ 0 h 688777"/>
              <a:gd name="T17" fmla="*/ 1617102 w 1617102"/>
              <a:gd name="T18" fmla="*/ 688777 h 68877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617102" h="688777">
                <a:moveTo>
                  <a:pt x="221243" y="0"/>
                </a:moveTo>
                <a:lnTo>
                  <a:pt x="1370819" y="43542"/>
                </a:lnTo>
                <a:cubicBezTo>
                  <a:pt x="1630148" y="139132"/>
                  <a:pt x="1709976" y="521495"/>
                  <a:pt x="1486932" y="617085"/>
                </a:cubicBezTo>
                <a:cubicBezTo>
                  <a:pt x="1263888" y="712676"/>
                  <a:pt x="291885" y="712675"/>
                  <a:pt x="32556" y="617085"/>
                </a:cubicBezTo>
                <a:cubicBezTo>
                  <a:pt x="95451" y="387200"/>
                  <a:pt x="-175481" y="113771"/>
                  <a:pt x="221243" y="0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400" dirty="0">
                <a:solidFill>
                  <a:schemeClr val="accent4">
                    <a:lumMod val="75000"/>
                  </a:schemeClr>
                </a:solidFill>
              </a:rPr>
              <a:t>COV</a:t>
            </a:r>
            <a:endParaRPr lang="fr-FR" altLang="fr-FR" sz="1400" dirty="0">
              <a:solidFill>
                <a:schemeClr val="accent4">
                  <a:lumMod val="75000"/>
                </a:schemeClr>
              </a:solidFill>
              <a:latin typeface="Candara" panose="020E0502030303020204" pitchFamily="34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400" dirty="0" err="1">
                <a:solidFill>
                  <a:schemeClr val="accent4">
                    <a:lumMod val="75000"/>
                  </a:schemeClr>
                </a:solidFill>
              </a:rPr>
              <a:t>Biocidi</a:t>
            </a:r>
            <a:r>
              <a:rPr lang="fr-FR" altLang="fr-FR" sz="1400" dirty="0">
                <a:solidFill>
                  <a:schemeClr val="accent4">
                    <a:lumMod val="75000"/>
                  </a:schemeClr>
                </a:solidFill>
              </a:rPr>
              <a:t> …</a:t>
            </a:r>
          </a:p>
        </p:txBody>
      </p:sp>
      <p:sp>
        <p:nvSpPr>
          <p:cNvPr id="51" name="polluants bricolage"/>
          <p:cNvSpPr>
            <a:spLocks noChangeArrowheads="1"/>
          </p:cNvSpPr>
          <p:nvPr/>
        </p:nvSpPr>
        <p:spPr bwMode="auto">
          <a:xfrm>
            <a:off x="7431642" y="3972481"/>
            <a:ext cx="1201628" cy="738664"/>
          </a:xfrm>
          <a:custGeom>
            <a:avLst/>
            <a:gdLst>
              <a:gd name="T0" fmla="*/ 13958 w 2332638"/>
              <a:gd name="T1" fmla="*/ 36375 h 1106758"/>
              <a:gd name="T2" fmla="*/ 1624221 w 2332638"/>
              <a:gd name="T3" fmla="*/ 57399 h 1106758"/>
              <a:gd name="T4" fmla="*/ 1431970 w 2332638"/>
              <a:gd name="T5" fmla="*/ 503519 h 1106758"/>
              <a:gd name="T6" fmla="*/ 88723 w 2332638"/>
              <a:gd name="T7" fmla="*/ 454462 h 1106758"/>
              <a:gd name="T8" fmla="*/ 13958 w 2332638"/>
              <a:gd name="T9" fmla="*/ 36375 h 110675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332638"/>
              <a:gd name="T16" fmla="*/ 0 h 1106758"/>
              <a:gd name="T17" fmla="*/ 2332638 w 2332638"/>
              <a:gd name="T18" fmla="*/ 1106758 h 110675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332638" h="1106758">
                <a:moveTo>
                  <a:pt x="18969" y="75333"/>
                </a:moveTo>
                <a:cubicBezTo>
                  <a:pt x="999969" y="-108515"/>
                  <a:pt x="1560055" y="99523"/>
                  <a:pt x="2207226" y="118875"/>
                </a:cubicBezTo>
                <a:cubicBezTo>
                  <a:pt x="2467916" y="251091"/>
                  <a:pt x="2293744" y="905746"/>
                  <a:pt x="1945968" y="1042800"/>
                </a:cubicBezTo>
                <a:cubicBezTo>
                  <a:pt x="1598192" y="1179854"/>
                  <a:pt x="381260" y="1073417"/>
                  <a:pt x="120570" y="941201"/>
                </a:cubicBezTo>
                <a:cubicBezTo>
                  <a:pt x="47998" y="425187"/>
                  <a:pt x="-39088" y="373632"/>
                  <a:pt x="18969" y="75333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400" dirty="0">
                <a:solidFill>
                  <a:schemeClr val="accent4">
                    <a:lumMod val="75000"/>
                  </a:schemeClr>
                </a:solidFill>
              </a:rPr>
              <a:t>COV,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400" dirty="0" err="1">
                <a:solidFill>
                  <a:schemeClr val="accent4">
                    <a:lumMod val="75000"/>
                  </a:schemeClr>
                </a:solidFill>
              </a:rPr>
              <a:t>Polveri</a:t>
            </a:r>
            <a:r>
              <a:rPr lang="fr-FR" altLang="fr-FR" sz="14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fr-FR" altLang="fr-FR" sz="1400" dirty="0" err="1">
                <a:solidFill>
                  <a:schemeClr val="accent4">
                    <a:lumMod val="75000"/>
                  </a:schemeClr>
                </a:solidFill>
              </a:rPr>
              <a:t>tossiche</a:t>
            </a:r>
            <a:endParaRPr lang="fr-FR" altLang="fr-FR" sz="140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57" name="Num1"/>
          <p:cNvPicPr>
            <a:picLocks noChangeAspect="1"/>
          </p:cNvPicPr>
          <p:nvPr/>
        </p:nvPicPr>
        <p:blipFill>
          <a:blip r:embed="rId16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4592" y="1756743"/>
            <a:ext cx="1304925" cy="1430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" name="polluants cigarette"/>
          <p:cNvSpPr>
            <a:spLocks noChangeArrowheads="1"/>
          </p:cNvSpPr>
          <p:nvPr/>
        </p:nvSpPr>
        <p:spPr bwMode="auto">
          <a:xfrm>
            <a:off x="4325381" y="1042549"/>
            <a:ext cx="1620414" cy="1600438"/>
          </a:xfrm>
          <a:custGeom>
            <a:avLst/>
            <a:gdLst>
              <a:gd name="T0" fmla="*/ 63926 w 2510837"/>
              <a:gd name="T1" fmla="*/ 218056 h 2184565"/>
              <a:gd name="T2" fmla="*/ 2335420 w 2510837"/>
              <a:gd name="T3" fmla="*/ 247076 h 2184565"/>
              <a:gd name="T4" fmla="*/ 2291844 w 2510837"/>
              <a:gd name="T5" fmla="*/ 1872309 h 2184565"/>
              <a:gd name="T6" fmla="*/ 1612825 w 2510837"/>
              <a:gd name="T7" fmla="*/ 2184070 h 2184565"/>
              <a:gd name="T8" fmla="*/ 296317 w 2510837"/>
              <a:gd name="T9" fmla="*/ 1872309 h 2184565"/>
              <a:gd name="T10" fmla="*/ 63926 w 2510837"/>
              <a:gd name="T11" fmla="*/ 218056 h 218456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510837"/>
              <a:gd name="T19" fmla="*/ 0 h 2184565"/>
              <a:gd name="T20" fmla="*/ 2510837 w 2510837"/>
              <a:gd name="T21" fmla="*/ 2184565 h 2184565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510837" h="2184565">
                <a:moveTo>
                  <a:pt x="63881" y="218104"/>
                </a:moveTo>
                <a:cubicBezTo>
                  <a:pt x="461550" y="-120563"/>
                  <a:pt x="1962720" y="-28638"/>
                  <a:pt x="2333779" y="247133"/>
                </a:cubicBezTo>
                <a:cubicBezTo>
                  <a:pt x="2704838" y="522904"/>
                  <a:pt x="2393649" y="1557084"/>
                  <a:pt x="2290235" y="1872732"/>
                </a:cubicBezTo>
                <a:cubicBezTo>
                  <a:pt x="2186821" y="2188380"/>
                  <a:pt x="2028712" y="2107156"/>
                  <a:pt x="1611692" y="2184565"/>
                </a:cubicBezTo>
                <a:cubicBezTo>
                  <a:pt x="1281757" y="2131346"/>
                  <a:pt x="571012" y="2193218"/>
                  <a:pt x="296110" y="1872732"/>
                </a:cubicBezTo>
                <a:cubicBezTo>
                  <a:pt x="-153833" y="1301838"/>
                  <a:pt x="34852" y="818027"/>
                  <a:pt x="63881" y="218104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400" dirty="0" err="1">
                <a:solidFill>
                  <a:schemeClr val="accent4">
                    <a:lumMod val="75000"/>
                  </a:schemeClr>
                </a:solidFill>
              </a:rPr>
              <a:t>Polveri</a:t>
            </a:r>
            <a:r>
              <a:rPr lang="fr-FR" altLang="fr-FR" sz="1400" dirty="0">
                <a:solidFill>
                  <a:schemeClr val="accent4">
                    <a:lumMod val="75000"/>
                  </a:schemeClr>
                </a:solidFill>
              </a:rPr>
              <a:t>, 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400" dirty="0">
                <a:solidFill>
                  <a:schemeClr val="accent4">
                    <a:lumMod val="75000"/>
                  </a:schemeClr>
                </a:solidFill>
              </a:rPr>
              <a:t>CO, 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400" dirty="0">
                <a:solidFill>
                  <a:schemeClr val="accent4">
                    <a:lumMod val="75000"/>
                  </a:schemeClr>
                </a:solidFill>
              </a:rPr>
              <a:t>COV, </a:t>
            </a:r>
            <a:r>
              <a:rPr lang="fr-FR" altLang="fr-FR" sz="1400" dirty="0" err="1">
                <a:solidFill>
                  <a:schemeClr val="accent4">
                    <a:lumMod val="75000"/>
                  </a:schemeClr>
                </a:solidFill>
              </a:rPr>
              <a:t>ossidi</a:t>
            </a:r>
            <a:r>
              <a:rPr lang="fr-FR" altLang="fr-FR" sz="1400" dirty="0">
                <a:solidFill>
                  <a:schemeClr val="accent4">
                    <a:lumMod val="75000"/>
                  </a:schemeClr>
                </a:solidFill>
              </a:rPr>
              <a:t> di </a:t>
            </a:r>
            <a:r>
              <a:rPr lang="fr-FR" altLang="fr-FR" sz="1400" dirty="0" err="1">
                <a:solidFill>
                  <a:schemeClr val="accent4">
                    <a:lumMod val="75000"/>
                  </a:schemeClr>
                </a:solidFill>
              </a:rPr>
              <a:t>azoto</a:t>
            </a:r>
            <a:r>
              <a:rPr lang="fr-FR" altLang="fr-FR" sz="1400" dirty="0">
                <a:solidFill>
                  <a:schemeClr val="accent4">
                    <a:lumMod val="75000"/>
                  </a:schemeClr>
                </a:solidFill>
              </a:rPr>
              <a:t>,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fr-FR" altLang="fr-FR" sz="1400" dirty="0" err="1">
                <a:solidFill>
                  <a:schemeClr val="accent4">
                    <a:lumMod val="75000"/>
                  </a:schemeClr>
                </a:solidFill>
              </a:rPr>
              <a:t>residui</a:t>
            </a:r>
            <a:r>
              <a:rPr lang="fr-FR" altLang="fr-FR" sz="1400" dirty="0">
                <a:solidFill>
                  <a:schemeClr val="accent4">
                    <a:lumMod val="75000"/>
                  </a:schemeClr>
                </a:solidFill>
              </a:rPr>
              <a:t> di </a:t>
            </a:r>
            <a:r>
              <a:rPr lang="fr-FR" altLang="fr-FR" sz="1400" dirty="0" err="1">
                <a:solidFill>
                  <a:schemeClr val="accent4">
                    <a:lumMod val="75000"/>
                  </a:schemeClr>
                </a:solidFill>
              </a:rPr>
              <a:t>catrame</a:t>
            </a:r>
            <a:r>
              <a:rPr lang="fr-FR" altLang="fr-FR" sz="1400" dirty="0">
                <a:solidFill>
                  <a:schemeClr val="accent4">
                    <a:lumMod val="75000"/>
                  </a:schemeClr>
                </a:solidFill>
              </a:rPr>
              <a:t>, </a:t>
            </a:r>
            <a:r>
              <a:rPr lang="fr-FR" altLang="fr-FR" sz="1400" dirty="0" err="1">
                <a:solidFill>
                  <a:schemeClr val="accent4">
                    <a:lumMod val="75000"/>
                  </a:schemeClr>
                </a:solidFill>
              </a:rPr>
              <a:t>nicotina</a:t>
            </a:r>
            <a:r>
              <a:rPr lang="fr-FR" altLang="fr-FR" sz="1400" dirty="0">
                <a:solidFill>
                  <a:schemeClr val="accent4">
                    <a:lumMod val="75000"/>
                  </a:schemeClr>
                </a:solidFill>
              </a:rPr>
              <a:t>,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4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fr-FR" altLang="fr-FR" sz="1400" dirty="0" err="1">
                <a:solidFill>
                  <a:schemeClr val="accent4">
                    <a:lumMod val="75000"/>
                  </a:schemeClr>
                </a:solidFill>
              </a:rPr>
              <a:t>formaldeide</a:t>
            </a:r>
            <a:endParaRPr lang="fr-FR" altLang="fr-FR" sz="140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60" name="Num2"/>
          <p:cNvPicPr>
            <a:picLocks noChangeAspect="1"/>
          </p:cNvPicPr>
          <p:nvPr/>
        </p:nvPicPr>
        <p:blipFill>
          <a:blip r:embed="rId17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0792" y="1741848"/>
            <a:ext cx="1304925" cy="160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" name="polluants cuisson"/>
          <p:cNvSpPr>
            <a:spLocks noChangeArrowheads="1"/>
          </p:cNvSpPr>
          <p:nvPr/>
        </p:nvSpPr>
        <p:spPr bwMode="auto">
          <a:xfrm>
            <a:off x="7492453" y="1061605"/>
            <a:ext cx="1300953" cy="954107"/>
          </a:xfrm>
          <a:custGeom>
            <a:avLst/>
            <a:gdLst>
              <a:gd name="T0" fmla="*/ 77225 w 2440926"/>
              <a:gd name="T1" fmla="*/ 32402 h 1301502"/>
              <a:gd name="T2" fmla="*/ 2255822 w 2440926"/>
              <a:gd name="T3" fmla="*/ 32402 h 1301502"/>
              <a:gd name="T4" fmla="*/ 2285956 w 2440926"/>
              <a:gd name="T5" fmla="*/ 307931 h 1301502"/>
              <a:gd name="T6" fmla="*/ 137496 w 2440926"/>
              <a:gd name="T7" fmla="*/ 311615 h 1301502"/>
              <a:gd name="T8" fmla="*/ 77225 w 2440926"/>
              <a:gd name="T9" fmla="*/ 32402 h 130150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440926"/>
              <a:gd name="T16" fmla="*/ 0 h 1301502"/>
              <a:gd name="T17" fmla="*/ 2440926 w 2440926"/>
              <a:gd name="T18" fmla="*/ 1301502 h 130150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440926" h="1301502">
                <a:moveTo>
                  <a:pt x="74392" y="127669"/>
                </a:moveTo>
                <a:cubicBezTo>
                  <a:pt x="395143" y="-31497"/>
                  <a:pt x="1818451" y="-53268"/>
                  <a:pt x="2173068" y="127669"/>
                </a:cubicBezTo>
                <a:cubicBezTo>
                  <a:pt x="2527685" y="308606"/>
                  <a:pt x="2522847" y="1054126"/>
                  <a:pt x="2202096" y="1213292"/>
                </a:cubicBezTo>
                <a:cubicBezTo>
                  <a:pt x="1531566" y="1276188"/>
                  <a:pt x="1049724" y="1368112"/>
                  <a:pt x="132451" y="1227808"/>
                </a:cubicBezTo>
                <a:cubicBezTo>
                  <a:pt x="-61074" y="648219"/>
                  <a:pt x="-7855" y="533087"/>
                  <a:pt x="74392" y="127669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400" dirty="0">
                <a:solidFill>
                  <a:schemeClr val="accent4">
                    <a:lumMod val="75000"/>
                  </a:schemeClr>
                </a:solidFill>
              </a:rPr>
              <a:t>CO, 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400" dirty="0" err="1">
                <a:solidFill>
                  <a:schemeClr val="accent4">
                    <a:lumMod val="75000"/>
                  </a:schemeClr>
                </a:solidFill>
              </a:rPr>
              <a:t>ossidi</a:t>
            </a:r>
            <a:r>
              <a:rPr lang="fr-FR" altLang="fr-FR" sz="1400" dirty="0">
                <a:solidFill>
                  <a:schemeClr val="accent4">
                    <a:lumMod val="75000"/>
                  </a:schemeClr>
                </a:solidFill>
              </a:rPr>
              <a:t> di </a:t>
            </a:r>
            <a:r>
              <a:rPr lang="fr-FR" altLang="fr-FR" sz="1400" dirty="0" err="1">
                <a:solidFill>
                  <a:schemeClr val="accent4">
                    <a:lumMod val="75000"/>
                  </a:schemeClr>
                </a:solidFill>
              </a:rPr>
              <a:t>azoto</a:t>
            </a:r>
            <a:r>
              <a:rPr lang="fr-FR" altLang="fr-FR" sz="1400" dirty="0">
                <a:solidFill>
                  <a:schemeClr val="accent4">
                    <a:lumMod val="75000"/>
                  </a:schemeClr>
                </a:solidFill>
              </a:rPr>
              <a:t>, </a:t>
            </a:r>
            <a:r>
              <a:rPr lang="fr-FR" altLang="fr-FR" sz="1400" dirty="0" err="1">
                <a:solidFill>
                  <a:schemeClr val="accent4">
                    <a:lumMod val="75000"/>
                  </a:schemeClr>
                </a:solidFill>
              </a:rPr>
              <a:t>polveri</a:t>
            </a:r>
            <a:r>
              <a:rPr lang="fr-FR" altLang="fr-FR" sz="1400" dirty="0">
                <a:solidFill>
                  <a:schemeClr val="accent4">
                    <a:lumMod val="75000"/>
                  </a:schemeClr>
                </a:solidFill>
              </a:rPr>
              <a:t> fini, COV…</a:t>
            </a:r>
          </a:p>
        </p:txBody>
      </p:sp>
      <p:pic>
        <p:nvPicPr>
          <p:cNvPr id="63" name="Num3"/>
          <p:cNvPicPr>
            <a:picLocks noChangeAspect="1"/>
          </p:cNvPicPr>
          <p:nvPr/>
        </p:nvPicPr>
        <p:blipFill>
          <a:blip r:embed="rId18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8090" y="1767810"/>
            <a:ext cx="1304925" cy="160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" name="polluants chauffage"/>
          <p:cNvSpPr>
            <a:spLocks noChangeArrowheads="1"/>
          </p:cNvSpPr>
          <p:nvPr/>
        </p:nvSpPr>
        <p:spPr bwMode="auto">
          <a:xfrm>
            <a:off x="10450761" y="1009883"/>
            <a:ext cx="1345785" cy="738664"/>
          </a:xfrm>
          <a:custGeom>
            <a:avLst/>
            <a:gdLst>
              <a:gd name="T0" fmla="*/ 261058 w 2635921"/>
              <a:gd name="T1" fmla="*/ 13225 h 1686479"/>
              <a:gd name="T2" fmla="*/ 2435633 w 2635921"/>
              <a:gd name="T3" fmla="*/ 143725 h 1686479"/>
              <a:gd name="T4" fmla="*/ 2464638 w 2635921"/>
              <a:gd name="T5" fmla="*/ 1548184 h 1686479"/>
              <a:gd name="T6" fmla="*/ 2071464 w 2635921"/>
              <a:gd name="T7" fmla="*/ 1671207 h 1686479"/>
              <a:gd name="T8" fmla="*/ 0 w 2635921"/>
              <a:gd name="T9" fmla="*/ 1504684 h 1686479"/>
              <a:gd name="T10" fmla="*/ 261058 w 2635921"/>
              <a:gd name="T11" fmla="*/ 13225 h 168647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635921"/>
              <a:gd name="T19" fmla="*/ 0 h 1686479"/>
              <a:gd name="T20" fmla="*/ 2635921 w 2635921"/>
              <a:gd name="T21" fmla="*/ 1686479 h 1686479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635921" h="1686479">
                <a:moveTo>
                  <a:pt x="261257" y="13237"/>
                </a:moveTo>
                <a:cubicBezTo>
                  <a:pt x="1020536" y="8399"/>
                  <a:pt x="1721756" y="-54496"/>
                  <a:pt x="2437493" y="143866"/>
                </a:cubicBezTo>
                <a:cubicBezTo>
                  <a:pt x="2831646" y="416878"/>
                  <a:pt x="2527263" y="1440022"/>
                  <a:pt x="2466522" y="1549711"/>
                </a:cubicBezTo>
                <a:cubicBezTo>
                  <a:pt x="2405781" y="1659400"/>
                  <a:pt x="2481715" y="1682531"/>
                  <a:pt x="2073047" y="1672855"/>
                </a:cubicBezTo>
                <a:cubicBezTo>
                  <a:pt x="1664379" y="1663179"/>
                  <a:pt x="316479" y="1770676"/>
                  <a:pt x="0" y="1506168"/>
                </a:cubicBezTo>
                <a:cubicBezTo>
                  <a:pt x="72571" y="1042391"/>
                  <a:pt x="-101600" y="375414"/>
                  <a:pt x="261257" y="13237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400" dirty="0">
                <a:solidFill>
                  <a:schemeClr val="accent4">
                    <a:lumMod val="75000"/>
                  </a:schemeClr>
                </a:solidFill>
              </a:rPr>
              <a:t>CO, IPA, </a:t>
            </a:r>
            <a:r>
              <a:rPr lang="fr-FR" altLang="fr-FR" sz="1400" dirty="0" err="1">
                <a:solidFill>
                  <a:schemeClr val="accent4">
                    <a:lumMod val="75000"/>
                  </a:schemeClr>
                </a:solidFill>
              </a:rPr>
              <a:t>polveri</a:t>
            </a:r>
            <a:r>
              <a:rPr lang="fr-FR" altLang="fr-FR" sz="1400" dirty="0">
                <a:solidFill>
                  <a:schemeClr val="accent4">
                    <a:lumMod val="75000"/>
                  </a:schemeClr>
                </a:solidFill>
              </a:rPr>
              <a:t>, </a:t>
            </a:r>
            <a:r>
              <a:rPr lang="fr-FR" altLang="fr-FR" sz="1400" dirty="0" err="1">
                <a:solidFill>
                  <a:schemeClr val="accent4">
                    <a:lumMod val="75000"/>
                  </a:schemeClr>
                </a:solidFill>
              </a:rPr>
              <a:t>ossidi</a:t>
            </a:r>
            <a:r>
              <a:rPr lang="fr-FR" altLang="fr-FR" sz="1400" dirty="0">
                <a:solidFill>
                  <a:schemeClr val="accent4">
                    <a:lumMod val="75000"/>
                  </a:schemeClr>
                </a:solidFill>
              </a:rPr>
              <a:t> di </a:t>
            </a:r>
            <a:r>
              <a:rPr lang="fr-FR" altLang="fr-FR" sz="1400" dirty="0" err="1">
                <a:solidFill>
                  <a:schemeClr val="accent4">
                    <a:lumMod val="75000"/>
                  </a:schemeClr>
                </a:solidFill>
              </a:rPr>
              <a:t>azoto</a:t>
            </a:r>
            <a:r>
              <a:rPr lang="fr-FR" altLang="fr-FR" sz="1400" dirty="0">
                <a:solidFill>
                  <a:schemeClr val="accent4">
                    <a:lumMod val="75000"/>
                  </a:schemeClr>
                </a:solidFill>
              </a:rPr>
              <a:t>, </a:t>
            </a:r>
            <a:r>
              <a:rPr lang="fr-FR" altLang="fr-FR" sz="1400" dirty="0" err="1">
                <a:solidFill>
                  <a:schemeClr val="accent4">
                    <a:lumMod val="75000"/>
                  </a:schemeClr>
                </a:solidFill>
              </a:rPr>
              <a:t>diossine</a:t>
            </a:r>
            <a:endParaRPr lang="fr-FR" altLang="fr-FR" sz="14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64" name="Espace réservé du numéro de diapositive 1"/>
          <p:cNvSpPr txBox="1">
            <a:spLocks/>
          </p:cNvSpPr>
          <p:nvPr/>
        </p:nvSpPr>
        <p:spPr bwMode="auto">
          <a:xfrm>
            <a:off x="11279146" y="6446276"/>
            <a:ext cx="914400" cy="365125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800" b="1" dirty="0">
                <a:solidFill>
                  <a:schemeClr val="bg1"/>
                </a:solidFill>
              </a:rPr>
              <a:t>M</a:t>
            </a:r>
            <a:r>
              <a:rPr lang="fr-FR" altLang="fr-FR" sz="1800" b="1" baseline="30000" dirty="0">
                <a:solidFill>
                  <a:schemeClr val="bg1"/>
                </a:solidFill>
              </a:rPr>
              <a:t>6</a:t>
            </a:r>
            <a:r>
              <a:rPr lang="fr-FR" altLang="fr-FR" sz="1400" b="1" dirty="0">
                <a:solidFill>
                  <a:srgbClr val="CFEDEF"/>
                </a:solidFill>
              </a:rPr>
              <a:t> - </a:t>
            </a:r>
            <a:r>
              <a:rPr lang="fr-FR" altLang="fr-FR" sz="1800" b="1" dirty="0"/>
              <a:t>10</a:t>
            </a:r>
          </a:p>
        </p:txBody>
      </p:sp>
      <p:grpSp>
        <p:nvGrpSpPr>
          <p:cNvPr id="8" name="Groupe 7"/>
          <p:cNvGrpSpPr/>
          <p:nvPr/>
        </p:nvGrpSpPr>
        <p:grpSpPr>
          <a:xfrm>
            <a:off x="415358" y="2572672"/>
            <a:ext cx="2372859" cy="3270511"/>
            <a:chOff x="1826599" y="994786"/>
            <a:chExt cx="4218340" cy="3741616"/>
          </a:xfrm>
        </p:grpSpPr>
        <p:grpSp>
          <p:nvGrpSpPr>
            <p:cNvPr id="65" name="Groupe 64">
              <a:extLst>
                <a:ext uri="{FF2B5EF4-FFF2-40B4-BE49-F238E27FC236}">
                  <a16:creationId xmlns:a16="http://schemas.microsoft.com/office/drawing/2014/main" id="{A68356A6-64CC-4626-B96D-A71B8419182F}"/>
                </a:ext>
              </a:extLst>
            </p:cNvPr>
            <p:cNvGrpSpPr/>
            <p:nvPr/>
          </p:nvGrpSpPr>
          <p:grpSpPr>
            <a:xfrm>
              <a:off x="1854817" y="994786"/>
              <a:ext cx="4190122" cy="3636172"/>
              <a:chOff x="-393877" y="4243066"/>
              <a:chExt cx="8303573" cy="2743052"/>
            </a:xfrm>
          </p:grpSpPr>
          <p:sp>
            <p:nvSpPr>
              <p:cNvPr id="66" name="Rectangle 65">
                <a:extLst>
                  <a:ext uri="{FF2B5EF4-FFF2-40B4-BE49-F238E27FC236}">
                    <a16:creationId xmlns:a16="http://schemas.microsoft.com/office/drawing/2014/main" id="{B20B4571-7949-4CDD-B96D-537FA25605C7}"/>
                  </a:ext>
                </a:extLst>
              </p:cNvPr>
              <p:cNvSpPr/>
              <p:nvPr/>
            </p:nvSpPr>
            <p:spPr>
              <a:xfrm>
                <a:off x="-393877" y="5104900"/>
                <a:ext cx="5489461" cy="1881218"/>
              </a:xfrm>
              <a:prstGeom prst="rect">
                <a:avLst/>
              </a:prstGeom>
              <a:solidFill>
                <a:srgbClr val="FFFAE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fr-FR" sz="1500" b="1" dirty="0">
                  <a:solidFill>
                    <a:schemeClr val="accent4">
                      <a:lumMod val="75000"/>
                    </a:schemeClr>
                  </a:solidFill>
                </a:endParaRPr>
              </a:p>
            </p:txBody>
          </p:sp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CBC9FBBC-6FAF-4C52-AB6E-0DC7CBA45A70}"/>
                  </a:ext>
                </a:extLst>
              </p:cNvPr>
              <p:cNvSpPr/>
              <p:nvPr/>
            </p:nvSpPr>
            <p:spPr>
              <a:xfrm>
                <a:off x="1813696" y="4243066"/>
                <a:ext cx="6096000" cy="369332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endParaRPr lang="fr-FR" altLang="fr-FR" b="1" dirty="0">
                  <a:solidFill>
                    <a:schemeClr val="accent4">
                      <a:lumMod val="75000"/>
                    </a:schemeClr>
                  </a:solidFill>
                </a:endParaRPr>
              </a:p>
            </p:txBody>
          </p:sp>
        </p:grp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2D4B1E92-2DB0-469E-9188-4C01E8DEB910}"/>
                </a:ext>
              </a:extLst>
            </p:cNvPr>
            <p:cNvSpPr/>
            <p:nvPr/>
          </p:nvSpPr>
          <p:spPr>
            <a:xfrm>
              <a:off x="1826599" y="2234676"/>
              <a:ext cx="4107496" cy="25017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r-FR" sz="1100" b="1" dirty="0">
                  <a:solidFill>
                    <a:schemeClr val="accent4">
                      <a:lumMod val="50000"/>
                    </a:schemeClr>
                  </a:solidFill>
                  <a:latin typeface="Univers-Condensed"/>
                </a:rPr>
                <a:t>I </a:t>
              </a:r>
              <a:r>
                <a:rPr lang="fr-FR" sz="1100" b="1" dirty="0" err="1">
                  <a:solidFill>
                    <a:schemeClr val="accent4">
                      <a:lumMod val="50000"/>
                    </a:schemeClr>
                  </a:solidFill>
                  <a:latin typeface="Univers-Condensed"/>
                </a:rPr>
                <a:t>Composti</a:t>
              </a:r>
              <a:r>
                <a:rPr lang="fr-FR" sz="1100" b="1" dirty="0">
                  <a:solidFill>
                    <a:schemeClr val="accent4">
                      <a:lumMod val="50000"/>
                    </a:schemeClr>
                  </a:solidFill>
                  <a:latin typeface="Univers-Condensed"/>
                </a:rPr>
                <a:t> </a:t>
              </a:r>
              <a:r>
                <a:rPr lang="fr-FR" sz="1100" b="1" dirty="0" err="1">
                  <a:solidFill>
                    <a:schemeClr val="accent4">
                      <a:lumMod val="50000"/>
                    </a:schemeClr>
                  </a:solidFill>
                  <a:latin typeface="Univers-Condensed"/>
                </a:rPr>
                <a:t>Organici</a:t>
              </a:r>
              <a:r>
                <a:rPr lang="fr-FR" sz="1100" b="1" dirty="0">
                  <a:solidFill>
                    <a:schemeClr val="accent4">
                      <a:lumMod val="50000"/>
                    </a:schemeClr>
                  </a:solidFill>
                  <a:latin typeface="Univers-Condensed"/>
                </a:rPr>
                <a:t> </a:t>
              </a:r>
              <a:r>
                <a:rPr lang="fr-FR" sz="1100" b="1" dirty="0" err="1">
                  <a:solidFill>
                    <a:schemeClr val="accent4">
                      <a:lumMod val="50000"/>
                    </a:schemeClr>
                  </a:solidFill>
                  <a:latin typeface="Univers-Condensed"/>
                </a:rPr>
                <a:t>Volatili</a:t>
              </a:r>
              <a:r>
                <a:rPr lang="fr-FR" sz="1100" b="1" dirty="0">
                  <a:solidFill>
                    <a:schemeClr val="accent4">
                      <a:lumMod val="50000"/>
                    </a:schemeClr>
                  </a:solidFill>
                  <a:latin typeface="Univers-Condensed"/>
                </a:rPr>
                <a:t> (COV) sono molto </a:t>
              </a:r>
              <a:r>
                <a:rPr lang="fr-FR" sz="1100" b="1" dirty="0" err="1">
                  <a:solidFill>
                    <a:schemeClr val="accent4">
                      <a:lumMod val="50000"/>
                    </a:schemeClr>
                  </a:solidFill>
                  <a:latin typeface="Univers-Condensed"/>
                </a:rPr>
                <a:t>utilizzati</a:t>
              </a:r>
              <a:r>
                <a:rPr lang="fr-FR" sz="1100" b="1" dirty="0">
                  <a:solidFill>
                    <a:schemeClr val="accent4">
                      <a:lumMod val="50000"/>
                    </a:schemeClr>
                  </a:solidFill>
                  <a:latin typeface="Univers-Condensed"/>
                </a:rPr>
                <a:t> </a:t>
              </a:r>
              <a:r>
                <a:rPr lang="fr-FR" sz="1100" b="1" dirty="0" err="1">
                  <a:solidFill>
                    <a:schemeClr val="accent4">
                      <a:lumMod val="50000"/>
                    </a:schemeClr>
                  </a:solidFill>
                  <a:latin typeface="Univers-Condensed"/>
                </a:rPr>
                <a:t>nella</a:t>
              </a:r>
              <a:r>
                <a:rPr lang="fr-FR" sz="1100" b="1" dirty="0">
                  <a:solidFill>
                    <a:schemeClr val="accent4">
                      <a:lumMod val="50000"/>
                    </a:schemeClr>
                  </a:solidFill>
                  <a:latin typeface="Univers-Condensed"/>
                </a:rPr>
                <a:t> </a:t>
              </a:r>
              <a:r>
                <a:rPr lang="fr-FR" sz="1100" b="1" dirty="0" err="1">
                  <a:solidFill>
                    <a:schemeClr val="accent4">
                      <a:lumMod val="50000"/>
                    </a:schemeClr>
                  </a:solidFill>
                  <a:latin typeface="Univers-Condensed"/>
                </a:rPr>
                <a:t>fabbricazione</a:t>
              </a:r>
              <a:r>
                <a:rPr lang="fr-FR" sz="1100" b="1" dirty="0">
                  <a:solidFill>
                    <a:schemeClr val="accent4">
                      <a:lumMod val="50000"/>
                    </a:schemeClr>
                  </a:solidFill>
                  <a:latin typeface="Univers-Condensed"/>
                </a:rPr>
                <a:t> dei </a:t>
              </a:r>
              <a:r>
                <a:rPr lang="fr-FR" sz="1100" b="1" dirty="0" err="1">
                  <a:solidFill>
                    <a:schemeClr val="accent4">
                      <a:lumMod val="50000"/>
                    </a:schemeClr>
                  </a:solidFill>
                  <a:latin typeface="Univers-Condensed"/>
                </a:rPr>
                <a:t>prodotti</a:t>
              </a:r>
              <a:r>
                <a:rPr lang="fr-FR" sz="1100" b="1" dirty="0">
                  <a:solidFill>
                    <a:schemeClr val="accent4">
                      <a:lumMod val="50000"/>
                    </a:schemeClr>
                  </a:solidFill>
                  <a:latin typeface="Univers-Condensed"/>
                </a:rPr>
                <a:t> e dei </a:t>
              </a:r>
              <a:r>
                <a:rPr lang="fr-FR" sz="1100" b="1" dirty="0" err="1">
                  <a:solidFill>
                    <a:schemeClr val="accent4">
                      <a:lumMod val="50000"/>
                    </a:schemeClr>
                  </a:solidFill>
                  <a:latin typeface="Univers-Condensed"/>
                </a:rPr>
                <a:t>materiali</a:t>
              </a:r>
              <a:r>
                <a:rPr lang="fr-FR" sz="1100" b="1" dirty="0">
                  <a:solidFill>
                    <a:schemeClr val="accent4">
                      <a:lumMod val="50000"/>
                    </a:schemeClr>
                  </a:solidFill>
                  <a:latin typeface="Univers-Condensed"/>
                </a:rPr>
                <a:t> </a:t>
              </a:r>
              <a:r>
                <a:rPr lang="fr-FR" sz="1100" b="1" dirty="0" err="1">
                  <a:solidFill>
                    <a:schemeClr val="accent4">
                      <a:lumMod val="50000"/>
                    </a:schemeClr>
                  </a:solidFill>
                  <a:latin typeface="Univers-Condensed"/>
                </a:rPr>
                <a:t>ed</a:t>
              </a:r>
              <a:r>
                <a:rPr lang="fr-FR" sz="1100" b="1" dirty="0">
                  <a:solidFill>
                    <a:schemeClr val="accent4">
                      <a:lumMod val="50000"/>
                    </a:schemeClr>
                  </a:solidFill>
                  <a:latin typeface="Univers-Condensed"/>
                </a:rPr>
                <a:t> </a:t>
              </a:r>
              <a:r>
                <a:rPr lang="fr-FR" sz="1100" b="1" dirty="0" err="1">
                  <a:solidFill>
                    <a:schemeClr val="accent4">
                      <a:lumMod val="50000"/>
                    </a:schemeClr>
                  </a:solidFill>
                  <a:latin typeface="Univers-Condensed"/>
                </a:rPr>
                <a:t>evaporano</a:t>
              </a:r>
              <a:r>
                <a:rPr lang="fr-FR" sz="1100" b="1" dirty="0">
                  <a:solidFill>
                    <a:schemeClr val="accent4">
                      <a:lumMod val="50000"/>
                    </a:schemeClr>
                  </a:solidFill>
                  <a:latin typeface="Univers-Condensed"/>
                </a:rPr>
                <a:t> più o </a:t>
              </a:r>
              <a:r>
                <a:rPr lang="fr-FR" sz="1100" b="1" dirty="0" err="1">
                  <a:solidFill>
                    <a:schemeClr val="accent4">
                      <a:lumMod val="50000"/>
                    </a:schemeClr>
                  </a:solidFill>
                  <a:latin typeface="Univers-Condensed"/>
                </a:rPr>
                <a:t>meno</a:t>
              </a:r>
              <a:r>
                <a:rPr lang="fr-FR" sz="1100" b="1" dirty="0">
                  <a:solidFill>
                    <a:schemeClr val="accent4">
                      <a:lumMod val="50000"/>
                    </a:schemeClr>
                  </a:solidFill>
                  <a:latin typeface="Univers-Condensed"/>
                </a:rPr>
                <a:t> </a:t>
              </a:r>
              <a:r>
                <a:rPr lang="fr-FR" sz="1100" b="1" dirty="0" err="1">
                  <a:solidFill>
                    <a:schemeClr val="accent4">
                      <a:lumMod val="50000"/>
                    </a:schemeClr>
                  </a:solidFill>
                  <a:latin typeface="Univers-Condensed"/>
                </a:rPr>
                <a:t>rapidamente</a:t>
              </a:r>
              <a:r>
                <a:rPr lang="fr-FR" sz="1100" b="1" dirty="0">
                  <a:solidFill>
                    <a:schemeClr val="accent4">
                      <a:lumMod val="50000"/>
                    </a:schemeClr>
                  </a:solidFill>
                  <a:latin typeface="Univers-Condensed"/>
                </a:rPr>
                <a:t> a </a:t>
              </a:r>
              <a:r>
                <a:rPr lang="fr-FR" sz="1100" b="1" dirty="0" err="1">
                  <a:solidFill>
                    <a:schemeClr val="accent4">
                      <a:lumMod val="50000"/>
                    </a:schemeClr>
                  </a:solidFill>
                  <a:latin typeface="Univers-Condensed"/>
                </a:rPr>
                <a:t>temperatura</a:t>
              </a:r>
              <a:r>
                <a:rPr lang="fr-FR" sz="1100" b="1" dirty="0">
                  <a:solidFill>
                    <a:schemeClr val="accent4">
                      <a:lumMod val="50000"/>
                    </a:schemeClr>
                  </a:solidFill>
                  <a:latin typeface="Univers-Condensed"/>
                </a:rPr>
                <a:t> </a:t>
              </a:r>
              <a:r>
                <a:rPr lang="fr-FR" sz="1100" b="1" dirty="0" err="1">
                  <a:solidFill>
                    <a:schemeClr val="accent4">
                      <a:lumMod val="50000"/>
                    </a:schemeClr>
                  </a:solidFill>
                  <a:latin typeface="Univers-Condensed"/>
                </a:rPr>
                <a:t>ambiente</a:t>
              </a:r>
              <a:r>
                <a:rPr lang="fr-FR" sz="1100" dirty="0">
                  <a:solidFill>
                    <a:schemeClr val="accent4">
                      <a:lumMod val="75000"/>
                    </a:schemeClr>
                  </a:solidFill>
                  <a:latin typeface="Univers-CondensedLight"/>
                </a:rPr>
                <a:t>. I COV sono di più e più </a:t>
              </a:r>
              <a:r>
                <a:rPr lang="fr-FR" sz="1100" dirty="0" err="1">
                  <a:solidFill>
                    <a:schemeClr val="accent4">
                      <a:lumMod val="75000"/>
                    </a:schemeClr>
                  </a:solidFill>
                  <a:latin typeface="Univers-CondensedLight"/>
                </a:rPr>
                <a:t>concetrati</a:t>
              </a:r>
              <a:r>
                <a:rPr lang="fr-FR" sz="1100" dirty="0">
                  <a:solidFill>
                    <a:schemeClr val="accent4">
                      <a:lumMod val="75000"/>
                    </a:schemeClr>
                  </a:solidFill>
                  <a:latin typeface="Univers-CondensedLight"/>
                </a:rPr>
                <a:t> </a:t>
              </a:r>
              <a:r>
                <a:rPr lang="fr-FR" sz="1100" dirty="0" err="1">
                  <a:solidFill>
                    <a:schemeClr val="accent4">
                      <a:lumMod val="75000"/>
                    </a:schemeClr>
                  </a:solidFill>
                  <a:latin typeface="Univers-CondensedLight"/>
                </a:rPr>
                <a:t>negli</a:t>
              </a:r>
              <a:r>
                <a:rPr lang="fr-FR" sz="1100" dirty="0">
                  <a:solidFill>
                    <a:schemeClr val="accent4">
                      <a:lumMod val="75000"/>
                    </a:schemeClr>
                  </a:solidFill>
                  <a:latin typeface="Univers-CondensedLight"/>
                </a:rPr>
                <a:t> </a:t>
              </a:r>
              <a:r>
                <a:rPr lang="fr-FR" sz="1100" dirty="0" err="1">
                  <a:solidFill>
                    <a:schemeClr val="accent4">
                      <a:lumMod val="75000"/>
                    </a:schemeClr>
                  </a:solidFill>
                  <a:latin typeface="Univers-CondensedLight"/>
                </a:rPr>
                <a:t>spazi</a:t>
              </a:r>
              <a:r>
                <a:rPr lang="fr-FR" sz="1100" dirty="0">
                  <a:solidFill>
                    <a:schemeClr val="accent4">
                      <a:lumMod val="75000"/>
                    </a:schemeClr>
                  </a:solidFill>
                  <a:latin typeface="Univers-CondensedLight"/>
                </a:rPr>
                <a:t> </a:t>
              </a:r>
              <a:r>
                <a:rPr lang="fr-FR" sz="1100" dirty="0" err="1">
                  <a:solidFill>
                    <a:schemeClr val="accent4">
                      <a:lumMod val="75000"/>
                    </a:schemeClr>
                  </a:solidFill>
                  <a:latin typeface="Univers-CondensedLight"/>
                </a:rPr>
                <a:t>interni</a:t>
              </a:r>
              <a:r>
                <a:rPr lang="fr-FR" sz="1100" dirty="0">
                  <a:solidFill>
                    <a:schemeClr val="accent4">
                      <a:lumMod val="75000"/>
                    </a:schemeClr>
                  </a:solidFill>
                  <a:latin typeface="Univers-CondensedLight"/>
                </a:rPr>
                <a:t>. Se ne </a:t>
              </a:r>
              <a:r>
                <a:rPr lang="fr-FR" sz="1100" dirty="0" err="1">
                  <a:solidFill>
                    <a:schemeClr val="accent4">
                      <a:lumMod val="75000"/>
                    </a:schemeClr>
                  </a:solidFill>
                  <a:latin typeface="Univers-CondensedLight"/>
                </a:rPr>
                <a:t>possono</a:t>
              </a:r>
              <a:r>
                <a:rPr lang="fr-FR" sz="1100" dirty="0">
                  <a:solidFill>
                    <a:schemeClr val="accent4">
                      <a:lumMod val="75000"/>
                    </a:schemeClr>
                  </a:solidFill>
                  <a:latin typeface="Univers-CondensedLight"/>
                </a:rPr>
                <a:t> </a:t>
              </a:r>
              <a:r>
                <a:rPr lang="fr-FR" sz="1100" dirty="0" err="1">
                  <a:solidFill>
                    <a:schemeClr val="accent4">
                      <a:lumMod val="75000"/>
                    </a:schemeClr>
                  </a:solidFill>
                  <a:latin typeface="Univers-CondensedLight"/>
                </a:rPr>
                <a:t>addirittura</a:t>
              </a:r>
              <a:r>
                <a:rPr lang="fr-FR" sz="1100" dirty="0">
                  <a:solidFill>
                    <a:schemeClr val="accent4">
                      <a:lumMod val="75000"/>
                    </a:schemeClr>
                  </a:solidFill>
                  <a:latin typeface="Univers-CondensedLight"/>
                </a:rPr>
                <a:t> </a:t>
              </a:r>
              <a:r>
                <a:rPr lang="fr-FR" sz="1100" dirty="0" err="1">
                  <a:solidFill>
                    <a:schemeClr val="accent4">
                      <a:lumMod val="75000"/>
                    </a:schemeClr>
                  </a:solidFill>
                  <a:latin typeface="Univers-CondensedLight"/>
                </a:rPr>
                <a:t>trovare</a:t>
              </a:r>
              <a:r>
                <a:rPr lang="fr-FR" sz="1100" dirty="0">
                  <a:solidFill>
                    <a:schemeClr val="accent4">
                      <a:lumMod val="75000"/>
                    </a:schemeClr>
                  </a:solidFill>
                  <a:latin typeface="Univers-CondensedLight"/>
                </a:rPr>
                <a:t> da </a:t>
              </a:r>
              <a:r>
                <a:rPr lang="fr-FR" sz="1100" b="1" dirty="0">
                  <a:solidFill>
                    <a:schemeClr val="accent4">
                      <a:lumMod val="75000"/>
                    </a:schemeClr>
                  </a:solidFill>
                  <a:latin typeface="Univers-CondensedLight"/>
                </a:rPr>
                <a:t>50 a 300 tipi </a:t>
              </a:r>
              <a:r>
                <a:rPr lang="fr-FR" sz="1100" b="1" dirty="0" err="1">
                  <a:solidFill>
                    <a:schemeClr val="accent4">
                      <a:lumMod val="75000"/>
                    </a:schemeClr>
                  </a:solidFill>
                  <a:latin typeface="Univers-CondensedLight"/>
                </a:rPr>
                <a:t>differenti</a:t>
              </a:r>
              <a:r>
                <a:rPr lang="fr-FR" sz="1100" b="1" dirty="0">
                  <a:solidFill>
                    <a:schemeClr val="accent4">
                      <a:lumMod val="75000"/>
                    </a:schemeClr>
                  </a:solidFill>
                  <a:latin typeface="Univers-CondensedLight"/>
                </a:rPr>
                <a:t> </a:t>
              </a:r>
              <a:r>
                <a:rPr lang="fr-FR" sz="1100" dirty="0">
                  <a:solidFill>
                    <a:schemeClr val="accent4">
                      <a:lumMod val="75000"/>
                    </a:schemeClr>
                  </a:solidFill>
                  <a:latin typeface="Univers-CondensedLight"/>
                </a:rPr>
                <a:t>(</a:t>
              </a:r>
              <a:r>
                <a:rPr lang="fr-FR" sz="1100" dirty="0" err="1">
                  <a:solidFill>
                    <a:schemeClr val="accent4">
                      <a:lumMod val="75000"/>
                    </a:schemeClr>
                  </a:solidFill>
                  <a:latin typeface="Univers-CondensedLight"/>
                </a:rPr>
                <a:t>benzene</a:t>
              </a:r>
              <a:r>
                <a:rPr lang="fr-FR" sz="1100" dirty="0">
                  <a:solidFill>
                    <a:schemeClr val="accent4">
                      <a:lumMod val="75000"/>
                    </a:schemeClr>
                  </a:solidFill>
                  <a:latin typeface="Univers-CondensedLight"/>
                </a:rPr>
                <a:t>, </a:t>
              </a:r>
              <a:r>
                <a:rPr lang="fr-FR" sz="1100" dirty="0" err="1">
                  <a:solidFill>
                    <a:schemeClr val="accent4">
                      <a:lumMod val="75000"/>
                    </a:schemeClr>
                  </a:solidFill>
                  <a:latin typeface="Univers-CondensedLight"/>
                </a:rPr>
                <a:t>formaldeide</a:t>
              </a:r>
              <a:r>
                <a:rPr lang="fr-FR" sz="1100" dirty="0">
                  <a:solidFill>
                    <a:schemeClr val="accent4">
                      <a:lumMod val="75000"/>
                    </a:schemeClr>
                  </a:solidFill>
                  <a:latin typeface="Univers-CondensedLight"/>
                </a:rPr>
                <a:t>, </a:t>
              </a:r>
              <a:r>
                <a:rPr lang="fr-FR" sz="1100" dirty="0" err="1">
                  <a:solidFill>
                    <a:schemeClr val="accent4">
                      <a:lumMod val="75000"/>
                    </a:schemeClr>
                  </a:solidFill>
                  <a:latin typeface="Univers-CondensedLight"/>
                </a:rPr>
                <a:t>acetaldeide</a:t>
              </a:r>
              <a:r>
                <a:rPr lang="fr-FR" sz="1100" dirty="0">
                  <a:solidFill>
                    <a:schemeClr val="accent4">
                      <a:lumMod val="75000"/>
                    </a:schemeClr>
                  </a:solidFill>
                  <a:latin typeface="Univers-CondensedLight"/>
                </a:rPr>
                <a:t>, </a:t>
              </a:r>
              <a:r>
                <a:rPr lang="fr-FR" sz="1100" dirty="0" err="1">
                  <a:solidFill>
                    <a:schemeClr val="accent4">
                      <a:lumMod val="75000"/>
                    </a:schemeClr>
                  </a:solidFill>
                  <a:latin typeface="Univers-CondensedLight"/>
                </a:rPr>
                <a:t>toluene</a:t>
              </a:r>
              <a:r>
                <a:rPr lang="fr-FR" sz="1100" dirty="0">
                  <a:solidFill>
                    <a:schemeClr val="accent4">
                      <a:lumMod val="75000"/>
                    </a:schemeClr>
                  </a:solidFill>
                  <a:latin typeface="Univers-CondensedLight"/>
                </a:rPr>
                <a:t>, </a:t>
              </a:r>
              <a:r>
                <a:rPr lang="fr-FR" sz="1100" dirty="0" err="1">
                  <a:solidFill>
                    <a:schemeClr val="accent4">
                      <a:lumMod val="75000"/>
                    </a:schemeClr>
                  </a:solidFill>
                  <a:latin typeface="Univers-CondensedLight"/>
                </a:rPr>
                <a:t>xylene</a:t>
              </a:r>
              <a:r>
                <a:rPr lang="fr-FR" sz="1100" dirty="0">
                  <a:solidFill>
                    <a:schemeClr val="accent4">
                      <a:lumMod val="75000"/>
                    </a:schemeClr>
                  </a:solidFill>
                  <a:latin typeface="Univers-CondensedLight"/>
                </a:rPr>
                <a:t>, </a:t>
              </a:r>
              <a:endParaRPr lang="fr-FR" sz="1100" dirty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</p:grpSp>
      <p:grpSp>
        <p:nvGrpSpPr>
          <p:cNvPr id="69" name="num 6">
            <a:extLst>
              <a:ext uri="{FF2B5EF4-FFF2-40B4-BE49-F238E27FC236}">
                <a16:creationId xmlns:a16="http://schemas.microsoft.com/office/drawing/2014/main" id="{CB17113E-F4DC-4C71-AC31-880C61777BCE}"/>
              </a:ext>
            </a:extLst>
          </p:cNvPr>
          <p:cNvGrpSpPr>
            <a:grpSpLocks/>
          </p:cNvGrpSpPr>
          <p:nvPr/>
        </p:nvGrpSpPr>
        <p:grpSpPr bwMode="auto">
          <a:xfrm>
            <a:off x="9509041" y="4589242"/>
            <a:ext cx="923022" cy="958340"/>
            <a:chOff x="5868988" y="1340806"/>
            <a:chExt cx="1159714" cy="790882"/>
          </a:xfrm>
          <a:solidFill>
            <a:srgbClr val="E5C36E"/>
          </a:solidFill>
        </p:grpSpPr>
        <p:sp>
          <p:nvSpPr>
            <p:cNvPr id="70" name="rond rouge">
              <a:extLst>
                <a:ext uri="{FF2B5EF4-FFF2-40B4-BE49-F238E27FC236}">
                  <a16:creationId xmlns:a16="http://schemas.microsoft.com/office/drawing/2014/main" id="{7965A12C-C0AC-4EE6-8C7F-4971FC7745D2}"/>
                </a:ext>
              </a:extLst>
            </p:cNvPr>
            <p:cNvSpPr/>
            <p:nvPr/>
          </p:nvSpPr>
          <p:spPr>
            <a:xfrm>
              <a:off x="5868988" y="1392232"/>
              <a:ext cx="1159714" cy="739456"/>
            </a:xfrm>
            <a:custGeom>
              <a:avLst/>
              <a:gdLst>
                <a:gd name="connsiteX0" fmla="*/ 0 w 5826377"/>
                <a:gd name="connsiteY0" fmla="*/ 1033411 h 2066821"/>
                <a:gd name="connsiteX1" fmla="*/ 2913189 w 5826377"/>
                <a:gd name="connsiteY1" fmla="*/ 0 h 2066821"/>
                <a:gd name="connsiteX2" fmla="*/ 5826378 w 5826377"/>
                <a:gd name="connsiteY2" fmla="*/ 1033411 h 2066821"/>
                <a:gd name="connsiteX3" fmla="*/ 2913189 w 5826377"/>
                <a:gd name="connsiteY3" fmla="*/ 2066822 h 2066821"/>
                <a:gd name="connsiteX4" fmla="*/ 0 w 5826377"/>
                <a:gd name="connsiteY4" fmla="*/ 1033411 h 2066821"/>
                <a:gd name="connsiteX0" fmla="*/ 0 w 5963004"/>
                <a:gd name="connsiteY0" fmla="*/ 1117673 h 2151084"/>
                <a:gd name="connsiteX1" fmla="*/ 2913189 w 5963004"/>
                <a:gd name="connsiteY1" fmla="*/ 84262 h 2151084"/>
                <a:gd name="connsiteX2" fmla="*/ 4908260 w 5963004"/>
                <a:gd name="connsiteY2" fmla="*/ 178808 h 2151084"/>
                <a:gd name="connsiteX3" fmla="*/ 5826378 w 5963004"/>
                <a:gd name="connsiteY3" fmla="*/ 1117673 h 2151084"/>
                <a:gd name="connsiteX4" fmla="*/ 2913189 w 5963004"/>
                <a:gd name="connsiteY4" fmla="*/ 2151084 h 2151084"/>
                <a:gd name="connsiteX5" fmla="*/ 0 w 5963004"/>
                <a:gd name="connsiteY5" fmla="*/ 1117673 h 2151084"/>
                <a:gd name="connsiteX0" fmla="*/ 0 w 5682491"/>
                <a:gd name="connsiteY0" fmla="*/ 1117673 h 2198926"/>
                <a:gd name="connsiteX1" fmla="*/ 2913189 w 5682491"/>
                <a:gd name="connsiteY1" fmla="*/ 84262 h 2198926"/>
                <a:gd name="connsiteX2" fmla="*/ 4908260 w 5682491"/>
                <a:gd name="connsiteY2" fmla="*/ 178808 h 2198926"/>
                <a:gd name="connsiteX3" fmla="*/ 5502993 w 5682491"/>
                <a:gd name="connsiteY3" fmla="*/ 1920561 h 2198926"/>
                <a:gd name="connsiteX4" fmla="*/ 2913189 w 5682491"/>
                <a:gd name="connsiteY4" fmla="*/ 2151084 h 2198926"/>
                <a:gd name="connsiteX5" fmla="*/ 0 w 5682491"/>
                <a:gd name="connsiteY5" fmla="*/ 1117673 h 2198926"/>
                <a:gd name="connsiteX0" fmla="*/ 0 w 5660189"/>
                <a:gd name="connsiteY0" fmla="*/ 926212 h 2198502"/>
                <a:gd name="connsiteX1" fmla="*/ 2890887 w 5660189"/>
                <a:gd name="connsiteY1" fmla="*/ 71221 h 2198502"/>
                <a:gd name="connsiteX2" fmla="*/ 4885958 w 5660189"/>
                <a:gd name="connsiteY2" fmla="*/ 165767 h 2198502"/>
                <a:gd name="connsiteX3" fmla="*/ 5480691 w 5660189"/>
                <a:gd name="connsiteY3" fmla="*/ 1907520 h 2198502"/>
                <a:gd name="connsiteX4" fmla="*/ 2890887 w 5660189"/>
                <a:gd name="connsiteY4" fmla="*/ 2138043 h 2198502"/>
                <a:gd name="connsiteX5" fmla="*/ 0 w 5660189"/>
                <a:gd name="connsiteY5" fmla="*/ 926212 h 2198502"/>
                <a:gd name="connsiteX0" fmla="*/ 13287 w 5673476"/>
                <a:gd name="connsiteY0" fmla="*/ 941739 h 2214029"/>
                <a:gd name="connsiteX1" fmla="*/ 1956320 w 5673476"/>
                <a:gd name="connsiteY1" fmla="*/ 64445 h 2214029"/>
                <a:gd name="connsiteX2" fmla="*/ 4899245 w 5673476"/>
                <a:gd name="connsiteY2" fmla="*/ 181294 h 2214029"/>
                <a:gd name="connsiteX3" fmla="*/ 5493978 w 5673476"/>
                <a:gd name="connsiteY3" fmla="*/ 1923047 h 2214029"/>
                <a:gd name="connsiteX4" fmla="*/ 2904174 w 5673476"/>
                <a:gd name="connsiteY4" fmla="*/ 2153570 h 2214029"/>
                <a:gd name="connsiteX5" fmla="*/ 13287 w 5673476"/>
                <a:gd name="connsiteY5" fmla="*/ 941739 h 2214029"/>
                <a:gd name="connsiteX0" fmla="*/ 101649 w 5761838"/>
                <a:gd name="connsiteY0" fmla="*/ 941739 h 2143739"/>
                <a:gd name="connsiteX1" fmla="*/ 2044682 w 5761838"/>
                <a:gd name="connsiteY1" fmla="*/ 64445 h 2143739"/>
                <a:gd name="connsiteX2" fmla="*/ 4987607 w 5761838"/>
                <a:gd name="connsiteY2" fmla="*/ 181294 h 2143739"/>
                <a:gd name="connsiteX3" fmla="*/ 5582340 w 5761838"/>
                <a:gd name="connsiteY3" fmla="*/ 1923047 h 2143739"/>
                <a:gd name="connsiteX4" fmla="*/ 840350 w 5761838"/>
                <a:gd name="connsiteY4" fmla="*/ 2064360 h 2143739"/>
                <a:gd name="connsiteX5" fmla="*/ 101649 w 5761838"/>
                <a:gd name="connsiteY5" fmla="*/ 941739 h 2143739"/>
                <a:gd name="connsiteX0" fmla="*/ 188442 w 5536397"/>
                <a:gd name="connsiteY0" fmla="*/ 630387 h 2143793"/>
                <a:gd name="connsiteX1" fmla="*/ 1819241 w 5536397"/>
                <a:gd name="connsiteY1" fmla="*/ 43025 h 2143793"/>
                <a:gd name="connsiteX2" fmla="*/ 4762166 w 5536397"/>
                <a:gd name="connsiteY2" fmla="*/ 159874 h 2143793"/>
                <a:gd name="connsiteX3" fmla="*/ 5356899 w 5536397"/>
                <a:gd name="connsiteY3" fmla="*/ 1901627 h 2143793"/>
                <a:gd name="connsiteX4" fmla="*/ 614909 w 5536397"/>
                <a:gd name="connsiteY4" fmla="*/ 2042940 h 2143793"/>
                <a:gd name="connsiteX5" fmla="*/ 188442 w 5536397"/>
                <a:gd name="connsiteY5" fmla="*/ 630387 h 2143793"/>
                <a:gd name="connsiteX0" fmla="*/ 174325 w 5321361"/>
                <a:gd name="connsiteY0" fmla="*/ 630387 h 2200733"/>
                <a:gd name="connsiteX1" fmla="*/ 1805124 w 5321361"/>
                <a:gd name="connsiteY1" fmla="*/ 43025 h 2200733"/>
                <a:gd name="connsiteX2" fmla="*/ 4748049 w 5321361"/>
                <a:gd name="connsiteY2" fmla="*/ 159874 h 2200733"/>
                <a:gd name="connsiteX3" fmla="*/ 5086304 w 5321361"/>
                <a:gd name="connsiteY3" fmla="*/ 2035442 h 2200733"/>
                <a:gd name="connsiteX4" fmla="*/ 600792 w 5321361"/>
                <a:gd name="connsiteY4" fmla="*/ 2042940 h 2200733"/>
                <a:gd name="connsiteX5" fmla="*/ 174325 w 5321361"/>
                <a:gd name="connsiteY5" fmla="*/ 630387 h 2200733"/>
                <a:gd name="connsiteX0" fmla="*/ 174325 w 5420438"/>
                <a:gd name="connsiteY0" fmla="*/ 630387 h 2200733"/>
                <a:gd name="connsiteX1" fmla="*/ 1805124 w 5420438"/>
                <a:gd name="connsiteY1" fmla="*/ 43025 h 2200733"/>
                <a:gd name="connsiteX2" fmla="*/ 4748049 w 5420438"/>
                <a:gd name="connsiteY2" fmla="*/ 159874 h 2200733"/>
                <a:gd name="connsiteX3" fmla="*/ 5086304 w 5420438"/>
                <a:gd name="connsiteY3" fmla="*/ 2035442 h 2200733"/>
                <a:gd name="connsiteX4" fmla="*/ 600792 w 5420438"/>
                <a:gd name="connsiteY4" fmla="*/ 2042940 h 2200733"/>
                <a:gd name="connsiteX5" fmla="*/ 174325 w 5420438"/>
                <a:gd name="connsiteY5" fmla="*/ 630387 h 2200733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428298"/>
                <a:gd name="connsiteY0" fmla="*/ 682960 h 2297981"/>
                <a:gd name="connsiteX1" fmla="*/ 1805124 w 5428298"/>
                <a:gd name="connsiteY1" fmla="*/ 95598 h 2297981"/>
                <a:gd name="connsiteX2" fmla="*/ 4748049 w 5428298"/>
                <a:gd name="connsiteY2" fmla="*/ 212447 h 2297981"/>
                <a:gd name="connsiteX3" fmla="*/ 5086304 w 5428298"/>
                <a:gd name="connsiteY3" fmla="*/ 2088015 h 2297981"/>
                <a:gd name="connsiteX4" fmla="*/ 600792 w 5428298"/>
                <a:gd name="connsiteY4" fmla="*/ 2095513 h 2297981"/>
                <a:gd name="connsiteX5" fmla="*/ 174325 w 5428298"/>
                <a:gd name="connsiteY5" fmla="*/ 682960 h 2297981"/>
                <a:gd name="connsiteX0" fmla="*/ 151277 w 4978783"/>
                <a:gd name="connsiteY0" fmla="*/ 2095513 h 2334141"/>
                <a:gd name="connsiteX1" fmla="*/ 1355609 w 4978783"/>
                <a:gd name="connsiteY1" fmla="*/ 95598 h 2334141"/>
                <a:gd name="connsiteX2" fmla="*/ 4298534 w 4978783"/>
                <a:gd name="connsiteY2" fmla="*/ 212447 h 2334141"/>
                <a:gd name="connsiteX3" fmla="*/ 4636789 w 4978783"/>
                <a:gd name="connsiteY3" fmla="*/ 2088015 h 2334141"/>
                <a:gd name="connsiteX4" fmla="*/ 151277 w 4978783"/>
                <a:gd name="connsiteY4" fmla="*/ 2095513 h 2334141"/>
                <a:gd name="connsiteX0" fmla="*/ 470246 w 5297752"/>
                <a:gd name="connsiteY0" fmla="*/ 2066922 h 2301280"/>
                <a:gd name="connsiteX1" fmla="*/ 604061 w 5297752"/>
                <a:gd name="connsiteY1" fmla="*/ 133915 h 2301280"/>
                <a:gd name="connsiteX2" fmla="*/ 4617503 w 5297752"/>
                <a:gd name="connsiteY2" fmla="*/ 183856 h 2301280"/>
                <a:gd name="connsiteX3" fmla="*/ 4955758 w 5297752"/>
                <a:gd name="connsiteY3" fmla="*/ 2059424 h 2301280"/>
                <a:gd name="connsiteX4" fmla="*/ 470246 w 5297752"/>
                <a:gd name="connsiteY4" fmla="*/ 2066922 h 2301280"/>
                <a:gd name="connsiteX0" fmla="*/ 508312 w 5335818"/>
                <a:gd name="connsiteY0" fmla="*/ 2088925 h 2323283"/>
                <a:gd name="connsiteX1" fmla="*/ 642127 w 5335818"/>
                <a:gd name="connsiteY1" fmla="*/ 155918 h 2323283"/>
                <a:gd name="connsiteX2" fmla="*/ 4655569 w 5335818"/>
                <a:gd name="connsiteY2" fmla="*/ 205859 h 2323283"/>
                <a:gd name="connsiteX3" fmla="*/ 4993824 w 5335818"/>
                <a:gd name="connsiteY3" fmla="*/ 2081427 h 2323283"/>
                <a:gd name="connsiteX4" fmla="*/ 508312 w 5335818"/>
                <a:gd name="connsiteY4" fmla="*/ 2088925 h 2323283"/>
                <a:gd name="connsiteX0" fmla="*/ 537928 w 5365434"/>
                <a:gd name="connsiteY0" fmla="*/ 2041763 h 2267686"/>
                <a:gd name="connsiteX1" fmla="*/ 615987 w 5365434"/>
                <a:gd name="connsiteY1" fmla="*/ 242570 h 2267686"/>
                <a:gd name="connsiteX2" fmla="*/ 4685185 w 5365434"/>
                <a:gd name="connsiteY2" fmla="*/ 158697 h 2267686"/>
                <a:gd name="connsiteX3" fmla="*/ 5023440 w 5365434"/>
                <a:gd name="connsiteY3" fmla="*/ 2034265 h 2267686"/>
                <a:gd name="connsiteX4" fmla="*/ 537928 w 5365434"/>
                <a:gd name="connsiteY4" fmla="*/ 2041763 h 2267686"/>
                <a:gd name="connsiteX0" fmla="*/ 475390 w 5302896"/>
                <a:gd name="connsiteY0" fmla="*/ 2088286 h 2314209"/>
                <a:gd name="connsiteX1" fmla="*/ 553449 w 5302896"/>
                <a:gd name="connsiteY1" fmla="*/ 289093 h 2314209"/>
                <a:gd name="connsiteX2" fmla="*/ 4622647 w 5302896"/>
                <a:gd name="connsiteY2" fmla="*/ 205220 h 2314209"/>
                <a:gd name="connsiteX3" fmla="*/ 4960902 w 5302896"/>
                <a:gd name="connsiteY3" fmla="*/ 2080788 h 2314209"/>
                <a:gd name="connsiteX4" fmla="*/ 475390 w 5302896"/>
                <a:gd name="connsiteY4" fmla="*/ 2088286 h 2314209"/>
                <a:gd name="connsiteX0" fmla="*/ 500620 w 5340218"/>
                <a:gd name="connsiteY0" fmla="*/ 2050101 h 2276024"/>
                <a:gd name="connsiteX1" fmla="*/ 578679 w 5340218"/>
                <a:gd name="connsiteY1" fmla="*/ 250908 h 2276024"/>
                <a:gd name="connsiteX2" fmla="*/ 4688872 w 5340218"/>
                <a:gd name="connsiteY2" fmla="*/ 227606 h 2276024"/>
                <a:gd name="connsiteX3" fmla="*/ 4986132 w 5340218"/>
                <a:gd name="connsiteY3" fmla="*/ 2042603 h 2276024"/>
                <a:gd name="connsiteX4" fmla="*/ 500620 w 5340218"/>
                <a:gd name="connsiteY4" fmla="*/ 2050101 h 2276024"/>
                <a:gd name="connsiteX0" fmla="*/ 500620 w 5340214"/>
                <a:gd name="connsiteY0" fmla="*/ 2163226 h 2389149"/>
                <a:gd name="connsiteX1" fmla="*/ 578679 w 5340214"/>
                <a:gd name="connsiteY1" fmla="*/ 364033 h 2389149"/>
                <a:gd name="connsiteX2" fmla="*/ 4688872 w 5340214"/>
                <a:gd name="connsiteY2" fmla="*/ 340731 h 2389149"/>
                <a:gd name="connsiteX3" fmla="*/ 4986132 w 5340214"/>
                <a:gd name="connsiteY3" fmla="*/ 2155728 h 2389149"/>
                <a:gd name="connsiteX4" fmla="*/ 500620 w 5340214"/>
                <a:gd name="connsiteY4" fmla="*/ 2163226 h 2389149"/>
                <a:gd name="connsiteX0" fmla="*/ 500620 w 5475509"/>
                <a:gd name="connsiteY0" fmla="*/ 2163226 h 2389149"/>
                <a:gd name="connsiteX1" fmla="*/ 578679 w 5475509"/>
                <a:gd name="connsiteY1" fmla="*/ 364033 h 2389149"/>
                <a:gd name="connsiteX2" fmla="*/ 4688872 w 5475509"/>
                <a:gd name="connsiteY2" fmla="*/ 340731 h 2389149"/>
                <a:gd name="connsiteX3" fmla="*/ 4986132 w 5475509"/>
                <a:gd name="connsiteY3" fmla="*/ 2155728 h 2389149"/>
                <a:gd name="connsiteX4" fmla="*/ 500620 w 5475509"/>
                <a:gd name="connsiteY4" fmla="*/ 2163226 h 2389149"/>
                <a:gd name="connsiteX0" fmla="*/ 631244 w 5319168"/>
                <a:gd name="connsiteY0" fmla="*/ 2163227 h 2389149"/>
                <a:gd name="connsiteX1" fmla="*/ 422338 w 5319168"/>
                <a:gd name="connsiteY1" fmla="*/ 364033 h 2389149"/>
                <a:gd name="connsiteX2" fmla="*/ 4532531 w 5319168"/>
                <a:gd name="connsiteY2" fmla="*/ 340731 h 2389149"/>
                <a:gd name="connsiteX3" fmla="*/ 4829791 w 5319168"/>
                <a:gd name="connsiteY3" fmla="*/ 2155728 h 2389149"/>
                <a:gd name="connsiteX4" fmla="*/ 631244 w 5319168"/>
                <a:gd name="connsiteY4" fmla="*/ 2163227 h 2389149"/>
                <a:gd name="connsiteX0" fmla="*/ 716431 w 5404355"/>
                <a:gd name="connsiteY0" fmla="*/ 2163227 h 2486204"/>
                <a:gd name="connsiteX1" fmla="*/ 507525 w 5404355"/>
                <a:gd name="connsiteY1" fmla="*/ 364033 h 2486204"/>
                <a:gd name="connsiteX2" fmla="*/ 4617718 w 5404355"/>
                <a:gd name="connsiteY2" fmla="*/ 340731 h 2486204"/>
                <a:gd name="connsiteX3" fmla="*/ 4914978 w 5404355"/>
                <a:gd name="connsiteY3" fmla="*/ 2155728 h 2486204"/>
                <a:gd name="connsiteX4" fmla="*/ 716431 w 5404355"/>
                <a:gd name="connsiteY4" fmla="*/ 2163227 h 2486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04355" h="2486204">
                  <a:moveTo>
                    <a:pt x="716431" y="2163227"/>
                  </a:moveTo>
                  <a:cubicBezTo>
                    <a:pt x="-264115" y="1622327"/>
                    <a:pt x="-142690" y="667782"/>
                    <a:pt x="507525" y="364033"/>
                  </a:cubicBezTo>
                  <a:cubicBezTo>
                    <a:pt x="1157740" y="60284"/>
                    <a:pt x="3250955" y="-263909"/>
                    <a:pt x="4617718" y="340731"/>
                  </a:cubicBezTo>
                  <a:cubicBezTo>
                    <a:pt x="5615527" y="793943"/>
                    <a:pt x="5606187" y="1841884"/>
                    <a:pt x="4914978" y="2155728"/>
                  </a:cubicBezTo>
                  <a:cubicBezTo>
                    <a:pt x="4223769" y="2469572"/>
                    <a:pt x="1696977" y="2704127"/>
                    <a:pt x="716431" y="2163227"/>
                  </a:cubicBezTo>
                  <a:close/>
                </a:path>
              </a:pathLst>
            </a:custGeom>
            <a:solidFill>
              <a:srgbClr val="DCA302"/>
            </a:solidFill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r-FR" dirty="0"/>
            </a:p>
          </p:txBody>
        </p:sp>
        <p:sp>
          <p:nvSpPr>
            <p:cNvPr id="71" name="? bleu">
              <a:extLst>
                <a:ext uri="{FF2B5EF4-FFF2-40B4-BE49-F238E27FC236}">
                  <a16:creationId xmlns:a16="http://schemas.microsoft.com/office/drawing/2014/main" id="{2FEC463B-F9BC-44BD-BFCB-331D6BA50A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73840" y="1340806"/>
              <a:ext cx="634724" cy="781094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6000" b="1" dirty="0">
                  <a:solidFill>
                    <a:schemeClr val="bg1"/>
                  </a:solidFill>
                  <a:latin typeface="+mn-lt"/>
                </a:rPr>
                <a:t>6</a:t>
              </a:r>
            </a:p>
          </p:txBody>
        </p:sp>
      </p:grpSp>
      <p:pic>
        <p:nvPicPr>
          <p:cNvPr id="68" name="Immagine 38">
            <a:extLst>
              <a:ext uri="{FF2B5EF4-FFF2-40B4-BE49-F238E27FC236}">
                <a16:creationId xmlns:a16="http://schemas.microsoft.com/office/drawing/2014/main" id="{E9CDD687-485B-45F1-977F-A3188B990B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25" y="46038"/>
            <a:ext cx="1179513" cy="1068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470354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229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2916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</p:childTnLst>
        </p:cTn>
      </p:par>
    </p:tnLst>
    <p:bldLst>
      <p:bldP spid="49" grpId="0" animBg="1"/>
      <p:bldP spid="51" grpId="0" animBg="1"/>
      <p:bldP spid="46" grpId="0" animBg="1"/>
      <p:bldP spid="47" grpId="0" animBg="1"/>
      <p:bldP spid="4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234" y="0"/>
            <a:ext cx="9698082" cy="6858000"/>
          </a:xfrm>
          <a:prstGeom prst="rect">
            <a:avLst/>
          </a:prstGeom>
        </p:spPr>
      </p:pic>
      <p:sp>
        <p:nvSpPr>
          <p:cNvPr id="9219" name="Espace réservé du numéro de diapositive 1"/>
          <p:cNvSpPr>
            <a:spLocks noGrp="1"/>
          </p:cNvSpPr>
          <p:nvPr>
            <p:ph type="sldNum" sz="quarter" idx="11"/>
          </p:nvPr>
        </p:nvSpPr>
        <p:spPr bwMode="auto">
          <a:xfrm>
            <a:off x="11285538" y="6102350"/>
            <a:ext cx="914400" cy="365125"/>
          </a:xfrm>
          <a:solidFill>
            <a:schemeClr val="accent4">
              <a:lumMod val="75000"/>
            </a:schemeClr>
          </a:solidFill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</a:t>
            </a:r>
            <a:r>
              <a:rPr lang="fr-FR" altLang="fr-FR" sz="1800" b="1" baseline="30000" dirty="0">
                <a:solidFill>
                  <a:srgbClr val="FFFFFF"/>
                </a:solidFill>
                <a:latin typeface="Calibri"/>
              </a:rPr>
              <a:t>6</a:t>
            </a: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 </a:t>
            </a:r>
            <a:r>
              <a:rPr lang="fr-FR" altLang="fr-FR" sz="1800" b="1" noProof="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11</a:t>
            </a:r>
            <a:endParaRPr kumimoji="0" lang="fr-FR" alt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>
          <a:xfrm>
            <a:off x="6349465" y="219075"/>
            <a:ext cx="5842535" cy="851601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algn="ctr">
              <a:defRPr/>
            </a:pPr>
            <a:r>
              <a:rPr lang="fr-FR" altLang="fr-FR" sz="3600" b="1" dirty="0">
                <a:solidFill>
                  <a:schemeClr val="accent4">
                    <a:lumMod val="75000"/>
                  </a:schemeClr>
                </a:solidFill>
                <a:latin typeface="+mn-lt"/>
                <a:cs typeface="Arial" charset="0"/>
              </a:rPr>
              <a:t>L’</a:t>
            </a:r>
            <a:r>
              <a:rPr lang="fr-FR" altLang="fr-FR" sz="3600" b="1" dirty="0" err="1">
                <a:solidFill>
                  <a:schemeClr val="accent4">
                    <a:lumMod val="75000"/>
                  </a:schemeClr>
                </a:solidFill>
                <a:latin typeface="+mn-lt"/>
                <a:cs typeface="Arial" charset="0"/>
              </a:rPr>
              <a:t>inquinamento</a:t>
            </a:r>
            <a:r>
              <a:rPr lang="fr-FR" altLang="fr-FR" sz="3600" b="1" dirty="0">
                <a:solidFill>
                  <a:schemeClr val="accent4">
                    <a:lumMod val="75000"/>
                  </a:schemeClr>
                </a:solidFill>
                <a:latin typeface="+mn-lt"/>
                <a:cs typeface="Arial" charset="0"/>
              </a:rPr>
              <a:t> </a:t>
            </a:r>
            <a:r>
              <a:rPr lang="fr-FR" altLang="fr-FR" sz="3600" b="1" dirty="0" err="1">
                <a:solidFill>
                  <a:schemeClr val="accent4">
                    <a:lumMod val="75000"/>
                  </a:schemeClr>
                </a:solidFill>
                <a:latin typeface="+mn-lt"/>
                <a:cs typeface="Arial" charset="0"/>
              </a:rPr>
              <a:t>dovuto</a:t>
            </a:r>
            <a:r>
              <a:rPr lang="fr-FR" altLang="fr-FR" sz="3600" b="1" dirty="0">
                <a:solidFill>
                  <a:schemeClr val="accent4">
                    <a:lumMod val="75000"/>
                  </a:schemeClr>
                </a:solidFill>
                <a:latin typeface="+mn-lt"/>
                <a:cs typeface="Arial" charset="0"/>
              </a:rPr>
              <a:t> </a:t>
            </a:r>
            <a:r>
              <a:rPr lang="fr-FR" altLang="fr-FR" sz="3600" b="1" dirty="0" err="1">
                <a:solidFill>
                  <a:schemeClr val="accent4">
                    <a:lumMod val="75000"/>
                  </a:schemeClr>
                </a:solidFill>
                <a:latin typeface="+mn-lt"/>
                <a:cs typeface="Arial" charset="0"/>
              </a:rPr>
              <a:t>agli</a:t>
            </a:r>
            <a:r>
              <a:rPr lang="fr-FR" altLang="fr-FR" sz="3600" b="1" dirty="0">
                <a:solidFill>
                  <a:schemeClr val="accent4">
                    <a:lumMod val="75000"/>
                  </a:schemeClr>
                </a:solidFill>
                <a:latin typeface="+mn-lt"/>
                <a:cs typeface="Arial" charset="0"/>
              </a:rPr>
              <a:t> </a:t>
            </a:r>
            <a:r>
              <a:rPr lang="fr-FR" altLang="fr-FR" sz="3600" b="1" dirty="0" err="1">
                <a:solidFill>
                  <a:schemeClr val="accent4">
                    <a:lumMod val="75000"/>
                  </a:schemeClr>
                </a:solidFill>
                <a:latin typeface="+mn-lt"/>
                <a:cs typeface="Arial" charset="0"/>
              </a:rPr>
              <a:t>edifici</a:t>
            </a:r>
            <a:endParaRPr lang="fr-FR" altLang="fr-FR" sz="3600" b="1" dirty="0">
              <a:solidFill>
                <a:schemeClr val="accent4">
                  <a:lumMod val="75000"/>
                </a:schemeClr>
              </a:solidFill>
              <a:latin typeface="+mn-lt"/>
              <a:cs typeface="Arial" charset="0"/>
            </a:endParaRPr>
          </a:p>
        </p:txBody>
      </p:sp>
      <p:pic>
        <p:nvPicPr>
          <p:cNvPr id="6" name="Immagine 38">
            <a:extLst>
              <a:ext uri="{FF2B5EF4-FFF2-40B4-BE49-F238E27FC236}">
                <a16:creationId xmlns:a16="http://schemas.microsoft.com/office/drawing/2014/main" id="{52456464-33A0-47B6-BD71-5DFB4BCA9F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25" y="46038"/>
            <a:ext cx="1179513" cy="1068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99769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-382385" y="-12700"/>
            <a:ext cx="12574385" cy="1567448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9458" y="1283966"/>
            <a:ext cx="2399463" cy="2395156"/>
          </a:xfrm>
          <a:prstGeom prst="rect">
            <a:avLst/>
          </a:prstGeom>
        </p:spPr>
      </p:pic>
      <p:sp>
        <p:nvSpPr>
          <p:cNvPr id="5" name="Rectangle 1"/>
          <p:cNvSpPr/>
          <p:nvPr/>
        </p:nvSpPr>
        <p:spPr>
          <a:xfrm>
            <a:off x="-11113" y="-90488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PictoVideo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213" y="3765550"/>
            <a:ext cx="744537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ZtxtP-Info"/>
          <p:cNvSpPr txBox="1">
            <a:spLocks noChangeArrowheads="1"/>
          </p:cNvSpPr>
          <p:nvPr/>
        </p:nvSpPr>
        <p:spPr bwMode="auto">
          <a:xfrm>
            <a:off x="106363" y="2293938"/>
            <a:ext cx="1084262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0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helsea Market" panose="02000000000000000000" pitchFamily="2" charset="0"/>
                <a:ea typeface="Chelsea Market" panose="02000000000000000000" pitchFamily="2" charset="0"/>
                <a:cs typeface="Ebrima" panose="02000000000000000000" pitchFamily="2" charset="0"/>
              </a:rPr>
              <a:t>INFO</a:t>
            </a:r>
          </a:p>
        </p:txBody>
      </p:sp>
      <p:sp>
        <p:nvSpPr>
          <p:cNvPr id="8" name="ZtxtP-Video"/>
          <p:cNvSpPr txBox="1">
            <a:spLocks noChangeArrowheads="1"/>
          </p:cNvSpPr>
          <p:nvPr/>
        </p:nvSpPr>
        <p:spPr bwMode="auto">
          <a:xfrm>
            <a:off x="139700" y="4341813"/>
            <a:ext cx="1084263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0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helsea Market" panose="02000000000000000000" pitchFamily="2" charset="0"/>
                <a:ea typeface="Chelsea Market" panose="02000000000000000000" pitchFamily="2" charset="0"/>
                <a:cs typeface="Ebrima" panose="02000000000000000000" pitchFamily="2" charset="0"/>
              </a:rPr>
              <a:t>VIDEO</a:t>
            </a:r>
          </a:p>
        </p:txBody>
      </p:sp>
      <p:pic>
        <p:nvPicPr>
          <p:cNvPr id="9" name="PictoGuide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75" y="2762250"/>
            <a:ext cx="739775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ZtxtP-Guide"/>
          <p:cNvSpPr txBox="1">
            <a:spLocks noChangeArrowheads="1"/>
          </p:cNvSpPr>
          <p:nvPr/>
        </p:nvSpPr>
        <p:spPr bwMode="auto">
          <a:xfrm>
            <a:off x="128588" y="3341688"/>
            <a:ext cx="1084262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0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helsea Market" panose="02000000000000000000" pitchFamily="2" charset="0"/>
                <a:ea typeface="Chelsea Market" panose="02000000000000000000" pitchFamily="2" charset="0"/>
                <a:cs typeface="Verdana" panose="020B0604030504040204" pitchFamily="34" charset="0"/>
              </a:rPr>
              <a:t>GUIDA</a:t>
            </a:r>
          </a:p>
        </p:txBody>
      </p:sp>
      <p:sp>
        <p:nvSpPr>
          <p:cNvPr id="11" name="ZtxtP-Video"/>
          <p:cNvSpPr txBox="1">
            <a:spLocks noChangeArrowheads="1"/>
          </p:cNvSpPr>
          <p:nvPr/>
        </p:nvSpPr>
        <p:spPr bwMode="auto">
          <a:xfrm>
            <a:off x="104441" y="5419140"/>
            <a:ext cx="1084263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altLang="fr-FR" sz="1600" kern="0" dirty="0">
                <a:solidFill>
                  <a:schemeClr val="accent5">
                    <a:lumMod val="50000"/>
                  </a:schemeClr>
                </a:solidFill>
                <a:latin typeface="Chelsea Market" panose="02000000000000000000" pitchFamily="2" charset="0"/>
                <a:ea typeface="Chelsea Market" panose="02000000000000000000" pitchFamily="2" charset="0"/>
                <a:cs typeface="Ebrima" panose="02000000000000000000" pitchFamily="2" charset="0"/>
              </a:rPr>
              <a:t>ES</a:t>
            </a:r>
            <a:endParaRPr kumimoji="0" lang="fr-FR" altLang="fr-FR" sz="1600" b="0" i="0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Chelsea Market" panose="02000000000000000000" pitchFamily="2" charset="0"/>
              <a:ea typeface="Chelsea Market" panose="02000000000000000000" pitchFamily="2" charset="0"/>
              <a:cs typeface="Ebrima" panose="02000000000000000000" pitchFamily="2" charset="0"/>
            </a:endParaRPr>
          </a:p>
        </p:txBody>
      </p:sp>
      <p:pic>
        <p:nvPicPr>
          <p:cNvPr id="12" name="Image 4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1704975"/>
            <a:ext cx="779463" cy="661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ZoneTexte 30"/>
          <p:cNvSpPr txBox="1">
            <a:spLocks noChangeArrowheads="1"/>
          </p:cNvSpPr>
          <p:nvPr/>
        </p:nvSpPr>
        <p:spPr bwMode="auto">
          <a:xfrm>
            <a:off x="0" y="6572250"/>
            <a:ext cx="6858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0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5413375" y="2111375"/>
            <a:ext cx="6096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15" name="Espace réservé du numéro de diapositive 1"/>
          <p:cNvSpPr txBox="1">
            <a:spLocks/>
          </p:cNvSpPr>
          <p:nvPr/>
        </p:nvSpPr>
        <p:spPr bwMode="auto">
          <a:xfrm>
            <a:off x="11277600" y="6110288"/>
            <a:ext cx="914400" cy="365125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M</a:t>
            </a:r>
            <a:r>
              <a:rPr lang="fr-FR" altLang="fr-FR" sz="1800" b="1" baseline="30000" dirty="0">
                <a:solidFill>
                  <a:schemeClr val="bg1"/>
                </a:solidFill>
              </a:rPr>
              <a:t>6</a:t>
            </a: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- </a:t>
            </a:r>
            <a:fld id="{49FC2660-464D-43B1-8885-124EEB25E72E}" type="slidenum">
              <a:rPr kumimoji="0" lang="fr-FR" altLang="fr-FR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13</a:t>
            </a:fld>
            <a:endParaRPr kumimoji="0" lang="fr-FR" alt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6" name="ZoneTexte 30"/>
          <p:cNvSpPr txBox="1">
            <a:spLocks noChangeArrowheads="1"/>
          </p:cNvSpPr>
          <p:nvPr/>
        </p:nvSpPr>
        <p:spPr bwMode="auto">
          <a:xfrm>
            <a:off x="0" y="6572250"/>
            <a:ext cx="6858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0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392612" y="98035"/>
            <a:ext cx="1101528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fr-FR" altLang="fr-FR" sz="3000" b="1" dirty="0">
                <a:solidFill>
                  <a:schemeClr val="bg1"/>
                </a:solidFill>
              </a:rPr>
              <a:t>Quali sono le </a:t>
            </a:r>
            <a:r>
              <a:rPr lang="fr-FR" altLang="fr-FR" sz="3000" b="1" dirty="0" err="1">
                <a:solidFill>
                  <a:schemeClr val="bg1"/>
                </a:solidFill>
              </a:rPr>
              <a:t>principali</a:t>
            </a:r>
            <a:r>
              <a:rPr lang="fr-FR" altLang="fr-FR" sz="3000" b="1" dirty="0">
                <a:solidFill>
                  <a:schemeClr val="bg1"/>
                </a:solidFill>
              </a:rPr>
              <a:t> cause dell’ </a:t>
            </a:r>
            <a:r>
              <a:rPr lang="fr-FR" altLang="fr-FR" sz="3000" b="1" dirty="0" err="1">
                <a:solidFill>
                  <a:schemeClr val="bg1"/>
                </a:solidFill>
              </a:rPr>
              <a:t>inquinamento</a:t>
            </a:r>
            <a:r>
              <a:rPr lang="fr-FR" altLang="fr-FR" sz="3000" b="1" dirty="0">
                <a:solidFill>
                  <a:schemeClr val="bg1"/>
                </a:solidFill>
              </a:rPr>
              <a:t> indoor </a:t>
            </a:r>
            <a:r>
              <a:rPr lang="fr-FR" altLang="fr-FR" sz="3000" b="1" dirty="0" err="1">
                <a:solidFill>
                  <a:schemeClr val="bg1"/>
                </a:solidFill>
              </a:rPr>
              <a:t>legate</a:t>
            </a:r>
            <a:r>
              <a:rPr lang="fr-FR" altLang="fr-FR" sz="3000" b="1" dirty="0">
                <a:solidFill>
                  <a:schemeClr val="bg1"/>
                </a:solidFill>
              </a:rPr>
              <a:t> </a:t>
            </a:r>
            <a:r>
              <a:rPr lang="fr-FR" altLang="fr-FR" sz="3000" b="1" dirty="0" err="1">
                <a:solidFill>
                  <a:schemeClr val="bg1"/>
                </a:solidFill>
              </a:rPr>
              <a:t>agli</a:t>
            </a:r>
            <a:r>
              <a:rPr lang="fr-FR" altLang="fr-FR" sz="3000" b="1" dirty="0">
                <a:solidFill>
                  <a:schemeClr val="bg1"/>
                </a:solidFill>
              </a:rPr>
              <a:t> </a:t>
            </a:r>
            <a:r>
              <a:rPr lang="fr-FR" altLang="fr-FR" sz="3000" b="1" dirty="0" err="1">
                <a:solidFill>
                  <a:schemeClr val="bg1"/>
                </a:solidFill>
              </a:rPr>
              <a:t>edifici</a:t>
            </a:r>
            <a:r>
              <a:rPr lang="fr-FR" altLang="fr-FR" sz="3000" b="1" dirty="0">
                <a:solidFill>
                  <a:schemeClr val="bg1"/>
                </a:solidFill>
              </a:rPr>
              <a:t>?</a:t>
            </a:r>
            <a:endParaRPr kumimoji="0" lang="fr-FR" sz="3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sp>
        <p:nvSpPr>
          <p:cNvPr id="18" name="Rectangle 32"/>
          <p:cNvSpPr>
            <a:spLocks noChangeArrowheads="1"/>
          </p:cNvSpPr>
          <p:nvPr/>
        </p:nvSpPr>
        <p:spPr bwMode="auto">
          <a:xfrm>
            <a:off x="1663378" y="3386821"/>
            <a:ext cx="3993774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2200" b="1" dirty="0">
                <a:solidFill>
                  <a:schemeClr val="accent4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I </a:t>
            </a:r>
            <a:r>
              <a:rPr lang="fr-FR" altLang="fr-FR" sz="2200" b="1" dirty="0" err="1">
                <a:solidFill>
                  <a:schemeClr val="accent4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materiali</a:t>
            </a:r>
            <a:r>
              <a:rPr lang="fr-FR" altLang="fr-FR" sz="2200" b="1" dirty="0">
                <a:solidFill>
                  <a:schemeClr val="accent4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 da </a:t>
            </a:r>
            <a:r>
              <a:rPr lang="fr-FR" altLang="fr-FR" sz="2200" b="1" dirty="0" err="1">
                <a:solidFill>
                  <a:schemeClr val="accent4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costruzione</a:t>
            </a:r>
            <a:r>
              <a:rPr lang="fr-FR" altLang="fr-FR" sz="2200" b="1" dirty="0">
                <a:solidFill>
                  <a:schemeClr val="accent4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fr-FR" altLang="fr-FR" sz="2200" dirty="0">
                <a:solidFill>
                  <a:schemeClr val="accent4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(</a:t>
            </a:r>
            <a:r>
              <a:rPr lang="fr-FR" altLang="fr-FR" sz="2200" dirty="0" err="1">
                <a:solidFill>
                  <a:schemeClr val="accent4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amianto</a:t>
            </a:r>
            <a:r>
              <a:rPr lang="fr-FR" altLang="fr-FR" sz="2200" dirty="0">
                <a:solidFill>
                  <a:schemeClr val="accent4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…) </a:t>
            </a:r>
            <a:r>
              <a:rPr lang="fr-FR" altLang="fr-FR" sz="2200" b="1" dirty="0">
                <a:solidFill>
                  <a:schemeClr val="accent4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endParaRPr lang="fr-FR" altLang="fr-FR" sz="2200" dirty="0">
              <a:solidFill>
                <a:schemeClr val="accent4">
                  <a:lumMod val="75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19" name="Rectangle 32"/>
          <p:cNvSpPr>
            <a:spLocks noChangeArrowheads="1"/>
          </p:cNvSpPr>
          <p:nvPr/>
        </p:nvSpPr>
        <p:spPr bwMode="auto">
          <a:xfrm>
            <a:off x="5413375" y="3448098"/>
            <a:ext cx="3348037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2200" b="1" dirty="0">
                <a:solidFill>
                  <a:schemeClr val="accent4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L’</a:t>
            </a:r>
            <a:r>
              <a:rPr lang="fr-FR" altLang="fr-FR" sz="2200" b="1" dirty="0" err="1">
                <a:solidFill>
                  <a:schemeClr val="accent4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arredamento</a:t>
            </a:r>
            <a:endParaRPr lang="fr-FR" altLang="fr-FR" sz="2200" b="1" dirty="0">
              <a:solidFill>
                <a:schemeClr val="accent4">
                  <a:lumMod val="75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20" name="Rectangle 32"/>
          <p:cNvSpPr>
            <a:spLocks noChangeArrowheads="1"/>
          </p:cNvSpPr>
          <p:nvPr/>
        </p:nvSpPr>
        <p:spPr bwMode="auto">
          <a:xfrm>
            <a:off x="7087393" y="5983373"/>
            <a:ext cx="3433359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2200" b="1" dirty="0">
                <a:solidFill>
                  <a:schemeClr val="accent4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I </a:t>
            </a:r>
            <a:r>
              <a:rPr lang="fr-FR" altLang="fr-FR" sz="2200" b="1" dirty="0" err="1">
                <a:solidFill>
                  <a:schemeClr val="accent4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sistemi</a:t>
            </a:r>
            <a:r>
              <a:rPr lang="fr-FR" altLang="fr-FR" sz="2200" b="1" dirty="0">
                <a:solidFill>
                  <a:schemeClr val="accent4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 per il </a:t>
            </a:r>
            <a:r>
              <a:rPr lang="fr-FR" altLang="fr-FR" sz="2200" b="1" dirty="0" err="1">
                <a:solidFill>
                  <a:schemeClr val="accent4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riscaldamento</a:t>
            </a:r>
            <a:r>
              <a:rPr lang="fr-FR" altLang="fr-FR" sz="2200" b="1" dirty="0">
                <a:solidFill>
                  <a:schemeClr val="accent4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 e per l’acqua </a:t>
            </a:r>
            <a:r>
              <a:rPr lang="fr-FR" altLang="fr-FR" sz="2200" b="1">
                <a:solidFill>
                  <a:schemeClr val="accent4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calda</a:t>
            </a:r>
            <a:endParaRPr lang="fr-FR" altLang="fr-FR" sz="2200" b="1" dirty="0">
              <a:solidFill>
                <a:schemeClr val="accent4">
                  <a:lumMod val="75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21" name="Rectangle 32"/>
          <p:cNvSpPr>
            <a:spLocks noChangeArrowheads="1"/>
          </p:cNvSpPr>
          <p:nvPr/>
        </p:nvSpPr>
        <p:spPr bwMode="auto">
          <a:xfrm>
            <a:off x="3254391" y="5679698"/>
            <a:ext cx="2618800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2200" b="1" dirty="0">
                <a:solidFill>
                  <a:schemeClr val="accent4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La </a:t>
            </a:r>
            <a:r>
              <a:rPr lang="fr-FR" altLang="fr-FR" sz="2200" b="1" dirty="0" err="1">
                <a:solidFill>
                  <a:schemeClr val="accent4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mancanza</a:t>
            </a:r>
            <a:r>
              <a:rPr lang="fr-FR" altLang="fr-FR" sz="2200" b="1" dirty="0">
                <a:solidFill>
                  <a:schemeClr val="accent4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 di </a:t>
            </a:r>
            <a:r>
              <a:rPr lang="fr-FR" altLang="fr-FR" sz="2200" b="1" dirty="0" err="1">
                <a:solidFill>
                  <a:schemeClr val="accent4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aerazione</a:t>
            </a:r>
            <a:r>
              <a:rPr lang="fr-FR" altLang="fr-FR" sz="2200" b="1" dirty="0">
                <a:solidFill>
                  <a:schemeClr val="accent4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 e di </a:t>
            </a:r>
            <a:r>
              <a:rPr lang="fr-FR" altLang="fr-FR" sz="2200" b="1" dirty="0" err="1">
                <a:solidFill>
                  <a:schemeClr val="accent4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ventilazione</a:t>
            </a:r>
            <a:endParaRPr lang="fr-FR" altLang="fr-FR" sz="2200" b="1" dirty="0">
              <a:solidFill>
                <a:schemeClr val="accent4">
                  <a:lumMod val="75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8192117" y="2632075"/>
            <a:ext cx="349145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fr-FR" altLang="fr-FR" sz="2200" b="1" dirty="0">
                <a:solidFill>
                  <a:schemeClr val="accent4">
                    <a:lumMod val="75000"/>
                  </a:schemeClr>
                </a:solidFill>
                <a:cs typeface="Arial" panose="020B0604020202020204" pitchFamily="34" charset="0"/>
              </a:rPr>
              <a:t>I </a:t>
            </a:r>
            <a:r>
              <a:rPr lang="fr-FR" altLang="fr-FR" sz="2200" b="1" dirty="0" err="1">
                <a:solidFill>
                  <a:schemeClr val="accent4">
                    <a:lumMod val="75000"/>
                  </a:schemeClr>
                </a:solidFill>
                <a:cs typeface="Arial" panose="020B0604020202020204" pitchFamily="34" charset="0"/>
              </a:rPr>
              <a:t>rivestimenti</a:t>
            </a:r>
            <a:r>
              <a:rPr lang="fr-FR" altLang="fr-FR" sz="2200" b="1" dirty="0">
                <a:solidFill>
                  <a:schemeClr val="accent4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fr-FR" altLang="fr-FR" sz="2200" b="1" dirty="0" err="1">
                <a:solidFill>
                  <a:schemeClr val="accent4">
                    <a:lumMod val="75000"/>
                  </a:schemeClr>
                </a:solidFill>
                <a:cs typeface="Arial" panose="020B0604020202020204" pitchFamily="34" charset="0"/>
              </a:rPr>
              <a:t>interni</a:t>
            </a:r>
            <a:r>
              <a:rPr lang="fr-FR" altLang="fr-FR" sz="2200" b="1" dirty="0">
                <a:solidFill>
                  <a:schemeClr val="accent4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fr-FR" altLang="fr-FR" sz="2200" dirty="0">
                <a:solidFill>
                  <a:schemeClr val="accent4">
                    <a:lumMod val="75000"/>
                  </a:schemeClr>
                </a:solidFill>
                <a:cs typeface="Arial" panose="020B0604020202020204" pitchFamily="34" charset="0"/>
              </a:rPr>
              <a:t>(</a:t>
            </a:r>
            <a:r>
              <a:rPr lang="fr-FR" altLang="fr-FR" sz="2200" dirty="0" err="1">
                <a:solidFill>
                  <a:schemeClr val="accent4">
                    <a:lumMod val="75000"/>
                  </a:schemeClr>
                </a:solidFill>
                <a:cs typeface="Arial" panose="020B0604020202020204" pitchFamily="34" charset="0"/>
              </a:rPr>
              <a:t>pavimentazione</a:t>
            </a:r>
            <a:r>
              <a:rPr lang="fr-FR" altLang="fr-FR" sz="2200" dirty="0">
                <a:solidFill>
                  <a:schemeClr val="accent4">
                    <a:lumMod val="75000"/>
                  </a:schemeClr>
                </a:solidFill>
                <a:cs typeface="Arial" panose="020B0604020202020204" pitchFamily="34" charset="0"/>
              </a:rPr>
              <a:t>, </a:t>
            </a:r>
            <a:r>
              <a:rPr lang="fr-FR" altLang="fr-FR" sz="2200" dirty="0" err="1">
                <a:solidFill>
                  <a:schemeClr val="accent4">
                    <a:lumMod val="75000"/>
                  </a:schemeClr>
                </a:solidFill>
                <a:cs typeface="Arial" panose="020B0604020202020204" pitchFamily="34" charset="0"/>
              </a:rPr>
              <a:t>pareti</a:t>
            </a:r>
            <a:r>
              <a:rPr lang="fr-FR" altLang="fr-FR" sz="2200" dirty="0">
                <a:solidFill>
                  <a:schemeClr val="accent4">
                    <a:lumMod val="75000"/>
                  </a:schemeClr>
                </a:solidFill>
                <a:cs typeface="Arial" panose="020B0604020202020204" pitchFamily="34" charset="0"/>
              </a:rPr>
              <a:t>, </a:t>
            </a:r>
            <a:r>
              <a:rPr lang="fr-FR" altLang="fr-FR" sz="2200" dirty="0" err="1">
                <a:solidFill>
                  <a:schemeClr val="accent4">
                    <a:lumMod val="75000"/>
                  </a:schemeClr>
                </a:solidFill>
                <a:cs typeface="Arial" panose="020B0604020202020204" pitchFamily="34" charset="0"/>
              </a:rPr>
              <a:t>soffitto</a:t>
            </a:r>
            <a:r>
              <a:rPr lang="fr-FR" altLang="fr-FR" sz="2200" dirty="0">
                <a:solidFill>
                  <a:schemeClr val="accent4">
                    <a:lumMod val="75000"/>
                  </a:schemeClr>
                </a:solidFill>
                <a:cs typeface="Arial" panose="020B0604020202020204" pitchFamily="34" charset="0"/>
              </a:rPr>
              <a:t>…)</a:t>
            </a:r>
          </a:p>
        </p:txBody>
      </p:sp>
      <p:pic>
        <p:nvPicPr>
          <p:cNvPr id="23" name="Img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1285" y="3899231"/>
            <a:ext cx="1411399" cy="2115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Image 2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5352" y="1054209"/>
            <a:ext cx="2485858" cy="2481396"/>
          </a:xfrm>
          <a:prstGeom prst="rect">
            <a:avLst/>
          </a:prstGeom>
        </p:spPr>
      </p:pic>
      <p:pic>
        <p:nvPicPr>
          <p:cNvPr id="25" name="Image 2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210" y="683664"/>
            <a:ext cx="2487339" cy="2482874"/>
          </a:xfrm>
          <a:prstGeom prst="rect">
            <a:avLst/>
          </a:prstGeom>
        </p:spPr>
      </p:pic>
      <p:pic>
        <p:nvPicPr>
          <p:cNvPr id="26" name="Pict-Ventil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87416" y="3514175"/>
            <a:ext cx="2355551" cy="2351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ZtxtP-Video">
            <a:extLst>
              <a:ext uri="{FF2B5EF4-FFF2-40B4-BE49-F238E27FC236}">
                <a16:creationId xmlns:a16="http://schemas.microsoft.com/office/drawing/2014/main" id="{A732E6FB-8166-4E41-B153-B4560EC861CF}"/>
              </a:ext>
            </a:extLst>
          </p:cNvPr>
          <p:cNvSpPr txBox="1">
            <a:spLocks noChangeArrowheads="1"/>
          </p:cNvSpPr>
          <p:nvPr/>
        </p:nvSpPr>
        <p:spPr bwMode="auto">
          <a:xfrm rot="21010010">
            <a:off x="332121" y="4788565"/>
            <a:ext cx="566738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altLang="fr-FR" sz="1600" b="1" kern="0" dirty="0">
                <a:solidFill>
                  <a:schemeClr val="bg1"/>
                </a:solidFill>
                <a:latin typeface="+mn-lt"/>
                <a:ea typeface="Chelsea Market" panose="02000000000000000000" pitchFamily="2" charset="0"/>
                <a:cs typeface="Ebrima" panose="02000000000000000000" pitchFamily="2" charset="0"/>
              </a:rPr>
              <a:t>TP</a:t>
            </a:r>
          </a:p>
        </p:txBody>
      </p:sp>
      <p:pic>
        <p:nvPicPr>
          <p:cNvPr id="28" name="PictoVideo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759325"/>
            <a:ext cx="711200" cy="60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Num4">
            <a:extLst>
              <a:ext uri="{FF2B5EF4-FFF2-40B4-BE49-F238E27FC236}">
                <a16:creationId xmlns:a16="http://schemas.microsoft.com/office/drawing/2014/main" id="{D5CCD2D9-912B-41B1-AB2B-7BAE8C72C389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8613" y="5531876"/>
            <a:ext cx="1304925" cy="160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Num1">
            <a:extLst>
              <a:ext uri="{FF2B5EF4-FFF2-40B4-BE49-F238E27FC236}">
                <a16:creationId xmlns:a16="http://schemas.microsoft.com/office/drawing/2014/main" id="{10E0E8AF-DA7D-4D8F-89FA-F44635812FB4}"/>
              </a:ext>
            </a:extLst>
          </p:cNvPr>
          <p:cNvPicPr>
            <a:picLocks noChangeAspect="1"/>
          </p:cNvPicPr>
          <p:nvPr/>
        </p:nvPicPr>
        <p:blipFill>
          <a:blip r:embed="rId1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5487987"/>
            <a:ext cx="1304925" cy="160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Num1">
            <a:extLst>
              <a:ext uri="{FF2B5EF4-FFF2-40B4-BE49-F238E27FC236}">
                <a16:creationId xmlns:a16="http://schemas.microsoft.com/office/drawing/2014/main" id="{9D03155A-6E0C-452A-8E1C-D418FA8670B8}"/>
              </a:ext>
            </a:extLst>
          </p:cNvPr>
          <p:cNvPicPr>
            <a:picLocks noChangeAspect="1"/>
          </p:cNvPicPr>
          <p:nvPr/>
        </p:nvPicPr>
        <p:blipFill>
          <a:blip r:embed="rId1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4592" y="3203578"/>
            <a:ext cx="1304925" cy="160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Num2">
            <a:extLst>
              <a:ext uri="{FF2B5EF4-FFF2-40B4-BE49-F238E27FC236}">
                <a16:creationId xmlns:a16="http://schemas.microsoft.com/office/drawing/2014/main" id="{7BA77D12-F9D6-4643-A563-F95856800CBF}"/>
              </a:ext>
            </a:extLst>
          </p:cNvPr>
          <p:cNvPicPr>
            <a:picLocks noChangeAspect="1"/>
          </p:cNvPicPr>
          <p:nvPr/>
        </p:nvPicPr>
        <p:blipFill>
          <a:blip r:embed="rId1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3381" y="3899231"/>
            <a:ext cx="1304925" cy="160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Num3">
            <a:extLst>
              <a:ext uri="{FF2B5EF4-FFF2-40B4-BE49-F238E27FC236}">
                <a16:creationId xmlns:a16="http://schemas.microsoft.com/office/drawing/2014/main" id="{71883C69-C31A-432E-BEB7-7A2FE804D381}"/>
              </a:ext>
            </a:extLst>
          </p:cNvPr>
          <p:cNvPicPr>
            <a:picLocks noChangeAspect="1"/>
          </p:cNvPicPr>
          <p:nvPr/>
        </p:nvPicPr>
        <p:blipFill>
          <a:blip r:embed="rId15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5331" y="3244710"/>
            <a:ext cx="1304925" cy="160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Immagine 38">
            <a:extLst>
              <a:ext uri="{FF2B5EF4-FFF2-40B4-BE49-F238E27FC236}">
                <a16:creationId xmlns:a16="http://schemas.microsoft.com/office/drawing/2014/main" id="{17A2EB7A-B362-4146-AE82-A1EEB53DC4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25" y="46038"/>
            <a:ext cx="1179513" cy="1068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3446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"/>
          <p:cNvSpPr/>
          <p:nvPr/>
        </p:nvSpPr>
        <p:spPr>
          <a:xfrm>
            <a:off x="-382385" y="-12700"/>
            <a:ext cx="12574385" cy="1368970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9839" y="2943037"/>
            <a:ext cx="4313710" cy="3274546"/>
          </a:xfrm>
          <a:prstGeom prst="rect">
            <a:avLst/>
          </a:prstGeom>
        </p:spPr>
      </p:pic>
      <p:sp>
        <p:nvSpPr>
          <p:cNvPr id="48" name="Rectangle 1"/>
          <p:cNvSpPr/>
          <p:nvPr/>
        </p:nvSpPr>
        <p:spPr>
          <a:xfrm>
            <a:off x="-11113" y="-90488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 dirty="0"/>
          </a:p>
        </p:txBody>
      </p:sp>
      <p:pic>
        <p:nvPicPr>
          <p:cNvPr id="120836" name="PictoVide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213" y="3765550"/>
            <a:ext cx="744537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" name="ZtxtP-Info"/>
          <p:cNvSpPr txBox="1">
            <a:spLocks noChangeArrowheads="1"/>
          </p:cNvSpPr>
          <p:nvPr/>
        </p:nvSpPr>
        <p:spPr bwMode="auto">
          <a:xfrm>
            <a:off x="106363" y="2293938"/>
            <a:ext cx="1084262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altLang="fr-FR" sz="1600" kern="0" dirty="0">
                <a:solidFill>
                  <a:schemeClr val="tx2"/>
                </a:solidFill>
                <a:latin typeface="Chelsea Market" panose="02000000000000000000" pitchFamily="2" charset="0"/>
                <a:ea typeface="Chelsea Market" panose="02000000000000000000" pitchFamily="2" charset="0"/>
                <a:cs typeface="Ebrima" panose="02000000000000000000" pitchFamily="2" charset="0"/>
              </a:rPr>
              <a:t>INFO</a:t>
            </a:r>
          </a:p>
        </p:txBody>
      </p:sp>
      <p:sp>
        <p:nvSpPr>
          <p:cNvPr id="52" name="ZtxtP-Video"/>
          <p:cNvSpPr txBox="1">
            <a:spLocks noChangeArrowheads="1"/>
          </p:cNvSpPr>
          <p:nvPr/>
        </p:nvSpPr>
        <p:spPr bwMode="auto">
          <a:xfrm>
            <a:off x="139700" y="4341813"/>
            <a:ext cx="1084263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altLang="fr-FR" sz="1600" kern="0" dirty="0">
                <a:solidFill>
                  <a:schemeClr val="tx2"/>
                </a:solidFill>
                <a:latin typeface="Chelsea Market" panose="02000000000000000000" pitchFamily="2" charset="0"/>
                <a:ea typeface="Chelsea Market" panose="02000000000000000000" pitchFamily="2" charset="0"/>
                <a:cs typeface="Ebrima" panose="02000000000000000000" pitchFamily="2" charset="0"/>
              </a:rPr>
              <a:t>VIDEO</a:t>
            </a:r>
          </a:p>
        </p:txBody>
      </p:sp>
      <p:pic>
        <p:nvPicPr>
          <p:cNvPr id="120839" name="PictoGuide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75" y="2762250"/>
            <a:ext cx="739775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" name="ZtxtP-Guide"/>
          <p:cNvSpPr txBox="1">
            <a:spLocks noChangeArrowheads="1"/>
          </p:cNvSpPr>
          <p:nvPr/>
        </p:nvSpPr>
        <p:spPr bwMode="auto">
          <a:xfrm>
            <a:off x="128588" y="3341688"/>
            <a:ext cx="1084262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altLang="fr-FR" sz="1600" kern="0" dirty="0">
                <a:solidFill>
                  <a:schemeClr val="tx2"/>
                </a:solidFill>
                <a:latin typeface="Chelsea Market" panose="02000000000000000000" pitchFamily="2" charset="0"/>
                <a:ea typeface="Chelsea Market" panose="02000000000000000000" pitchFamily="2" charset="0"/>
                <a:cs typeface="Verdana" panose="020B0604030504040204" pitchFamily="34" charset="0"/>
              </a:rPr>
              <a:t>GUIDA</a:t>
            </a:r>
          </a:p>
        </p:txBody>
      </p:sp>
      <p:sp>
        <p:nvSpPr>
          <p:cNvPr id="55" name="ZtxtP-Video"/>
          <p:cNvSpPr txBox="1">
            <a:spLocks noChangeArrowheads="1"/>
          </p:cNvSpPr>
          <p:nvPr/>
        </p:nvSpPr>
        <p:spPr bwMode="auto">
          <a:xfrm>
            <a:off x="136525" y="5322888"/>
            <a:ext cx="1084263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altLang="fr-FR" sz="1600" kern="0" dirty="0">
                <a:solidFill>
                  <a:schemeClr val="tx2"/>
                </a:solidFill>
                <a:latin typeface="Chelsea Market" panose="02000000000000000000" pitchFamily="2" charset="0"/>
                <a:ea typeface="Chelsea Market" panose="02000000000000000000" pitchFamily="2" charset="0"/>
                <a:cs typeface="Ebrima" panose="02000000000000000000" pitchFamily="2" charset="0"/>
              </a:rPr>
              <a:t>ES</a:t>
            </a:r>
          </a:p>
        </p:txBody>
      </p:sp>
      <p:pic>
        <p:nvPicPr>
          <p:cNvPr id="120842" name="Image 4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1704975"/>
            <a:ext cx="779463" cy="661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0843" name="PictoVideo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759325"/>
            <a:ext cx="711200" cy="60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0844" name="ZoneTexte 30"/>
          <p:cNvSpPr txBox="1">
            <a:spLocks noChangeArrowheads="1"/>
          </p:cNvSpPr>
          <p:nvPr/>
        </p:nvSpPr>
        <p:spPr bwMode="auto">
          <a:xfrm>
            <a:off x="0" y="6572250"/>
            <a:ext cx="6858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000">
              <a:solidFill>
                <a:srgbClr val="002060"/>
              </a:solidFill>
              <a:latin typeface="Tw Cen MT" panose="020B0602020104020603" pitchFamily="34" charset="0"/>
            </a:endParaRPr>
          </a:p>
        </p:txBody>
      </p:sp>
      <p:sp>
        <p:nvSpPr>
          <p:cNvPr id="120845" name="Espace réservé du numéro de diapositive 1"/>
          <p:cNvSpPr txBox="1">
            <a:spLocks/>
          </p:cNvSpPr>
          <p:nvPr/>
        </p:nvSpPr>
        <p:spPr bwMode="auto">
          <a:xfrm>
            <a:off x="11277600" y="6330156"/>
            <a:ext cx="914400" cy="365125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800" b="1" dirty="0">
                <a:solidFill>
                  <a:schemeClr val="bg1"/>
                </a:solidFill>
              </a:rPr>
              <a:t>M</a:t>
            </a:r>
            <a:r>
              <a:rPr lang="fr-FR" altLang="fr-FR" sz="1800" b="1" baseline="30000" dirty="0">
                <a:solidFill>
                  <a:schemeClr val="bg1"/>
                </a:solidFill>
              </a:rPr>
              <a:t>6</a:t>
            </a:r>
            <a:r>
              <a:rPr lang="fr-FR" altLang="fr-FR" sz="1400" b="1" dirty="0">
                <a:solidFill>
                  <a:srgbClr val="CFEDEF"/>
                </a:solidFill>
              </a:rPr>
              <a:t> - </a:t>
            </a:r>
            <a:fld id="{6DB73B0F-B6E7-47A2-9F5D-31B952634E7C}" type="slidenum">
              <a:rPr lang="fr-FR" altLang="fr-FR" sz="1800" b="1"/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14</a:t>
            </a:fld>
            <a:endParaRPr lang="fr-FR" altLang="fr-FR" sz="1800" b="1" dirty="0"/>
          </a:p>
        </p:txBody>
      </p:sp>
      <p:sp>
        <p:nvSpPr>
          <p:cNvPr id="23" name="Rectangle 22"/>
          <p:cNvSpPr/>
          <p:nvPr/>
        </p:nvSpPr>
        <p:spPr>
          <a:xfrm>
            <a:off x="1252538" y="7128"/>
            <a:ext cx="10763978" cy="101566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fr-FR" altLang="fr-FR" sz="3000" b="1" dirty="0">
                <a:solidFill>
                  <a:schemeClr val="bg1"/>
                </a:solidFill>
                <a:latin typeface="+mn-lt"/>
                <a:cs typeface="Arial" charset="0"/>
              </a:rPr>
              <a:t>Le </a:t>
            </a:r>
            <a:r>
              <a:rPr lang="fr-FR" altLang="fr-FR" sz="3000" b="1" dirty="0" err="1">
                <a:solidFill>
                  <a:schemeClr val="bg1"/>
                </a:solidFill>
                <a:latin typeface="+mn-lt"/>
                <a:cs typeface="Arial" charset="0"/>
              </a:rPr>
              <a:t>emissioni</a:t>
            </a:r>
            <a:r>
              <a:rPr lang="fr-FR" altLang="fr-FR" sz="3000" b="1" dirty="0">
                <a:solidFill>
                  <a:schemeClr val="bg1"/>
                </a:solidFill>
                <a:latin typeface="+mn-lt"/>
                <a:cs typeface="Arial" charset="0"/>
              </a:rPr>
              <a:t> </a:t>
            </a:r>
            <a:r>
              <a:rPr lang="fr-FR" altLang="fr-FR" sz="3000" b="1" dirty="0" err="1">
                <a:solidFill>
                  <a:schemeClr val="bg1"/>
                </a:solidFill>
                <a:latin typeface="+mn-lt"/>
                <a:cs typeface="Arial" charset="0"/>
              </a:rPr>
              <a:t>che</a:t>
            </a:r>
            <a:r>
              <a:rPr lang="fr-FR" altLang="fr-FR" sz="3000" b="1" dirty="0">
                <a:solidFill>
                  <a:schemeClr val="bg1"/>
                </a:solidFill>
                <a:latin typeface="+mn-lt"/>
                <a:cs typeface="Arial" charset="0"/>
              </a:rPr>
              <a:t> </a:t>
            </a:r>
            <a:r>
              <a:rPr lang="fr-FR" altLang="fr-FR" sz="3000" b="1" dirty="0" err="1">
                <a:solidFill>
                  <a:schemeClr val="bg1"/>
                </a:solidFill>
                <a:latin typeface="+mn-lt"/>
                <a:cs typeface="Arial" charset="0"/>
              </a:rPr>
              <a:t>provengono</a:t>
            </a:r>
            <a:r>
              <a:rPr lang="fr-FR" altLang="fr-FR" sz="3000" b="1" dirty="0">
                <a:solidFill>
                  <a:schemeClr val="bg1"/>
                </a:solidFill>
                <a:latin typeface="+mn-lt"/>
                <a:cs typeface="Arial" charset="0"/>
              </a:rPr>
              <a:t> </a:t>
            </a:r>
            <a:r>
              <a:rPr lang="fr-FR" altLang="fr-FR" sz="3000" b="1" dirty="0" err="1">
                <a:solidFill>
                  <a:schemeClr val="bg1"/>
                </a:solidFill>
                <a:latin typeface="+mn-lt"/>
                <a:cs typeface="Arial" charset="0"/>
              </a:rPr>
              <a:t>dai</a:t>
            </a:r>
            <a:r>
              <a:rPr lang="fr-FR" altLang="fr-FR" sz="3000" b="1" dirty="0">
                <a:solidFill>
                  <a:schemeClr val="bg1"/>
                </a:solidFill>
                <a:latin typeface="+mn-lt"/>
                <a:cs typeface="Arial" charset="0"/>
              </a:rPr>
              <a:t> </a:t>
            </a:r>
            <a:r>
              <a:rPr lang="fr-FR" altLang="fr-FR" sz="3000" b="1" dirty="0" err="1">
                <a:solidFill>
                  <a:schemeClr val="bg1"/>
                </a:solidFill>
                <a:latin typeface="+mn-lt"/>
                <a:cs typeface="Arial" charset="0"/>
              </a:rPr>
              <a:t>materiali</a:t>
            </a:r>
            <a:r>
              <a:rPr lang="fr-FR" altLang="fr-FR" sz="3000" b="1" dirty="0">
                <a:solidFill>
                  <a:schemeClr val="bg1"/>
                </a:solidFill>
                <a:latin typeface="+mn-lt"/>
                <a:cs typeface="Arial" charset="0"/>
              </a:rPr>
              <a:t> </a:t>
            </a:r>
            <a:r>
              <a:rPr lang="fr-FR" altLang="fr-FR" sz="3000" b="1" dirty="0" err="1">
                <a:solidFill>
                  <a:schemeClr val="bg1"/>
                </a:solidFill>
                <a:latin typeface="+mn-lt"/>
                <a:cs typeface="Arial" charset="0"/>
              </a:rPr>
              <a:t>presenti</a:t>
            </a:r>
            <a:r>
              <a:rPr lang="fr-FR" altLang="fr-FR" sz="3000" b="1" dirty="0">
                <a:solidFill>
                  <a:schemeClr val="bg1"/>
                </a:solidFill>
                <a:latin typeface="+mn-lt"/>
                <a:cs typeface="Arial" charset="0"/>
              </a:rPr>
              <a:t> </a:t>
            </a:r>
            <a:r>
              <a:rPr lang="fr-FR" altLang="fr-FR" sz="3000" b="1" dirty="0" err="1">
                <a:solidFill>
                  <a:schemeClr val="bg1"/>
                </a:solidFill>
                <a:latin typeface="+mn-lt"/>
                <a:cs typeface="Arial" charset="0"/>
              </a:rPr>
              <a:t>all’interno</a:t>
            </a:r>
            <a:r>
              <a:rPr lang="fr-FR" altLang="fr-FR" sz="3000" b="1" dirty="0">
                <a:solidFill>
                  <a:schemeClr val="bg1"/>
                </a:solidFill>
                <a:latin typeface="+mn-lt"/>
                <a:cs typeface="Arial" charset="0"/>
              </a:rPr>
              <a:t> </a:t>
            </a:r>
            <a:r>
              <a:rPr lang="fr-FR" altLang="fr-FR" sz="3000" b="1" dirty="0" err="1">
                <a:solidFill>
                  <a:schemeClr val="bg1"/>
                </a:solidFill>
                <a:latin typeface="+mn-lt"/>
                <a:cs typeface="Arial" charset="0"/>
              </a:rPr>
              <a:t>degli</a:t>
            </a:r>
            <a:r>
              <a:rPr lang="fr-FR" altLang="fr-FR" sz="3000" b="1" dirty="0">
                <a:solidFill>
                  <a:schemeClr val="bg1"/>
                </a:solidFill>
                <a:latin typeface="+mn-lt"/>
                <a:cs typeface="Arial" charset="0"/>
              </a:rPr>
              <a:t> </a:t>
            </a:r>
            <a:r>
              <a:rPr lang="fr-FR" altLang="fr-FR" sz="3000" b="1" dirty="0" err="1">
                <a:solidFill>
                  <a:schemeClr val="bg1"/>
                </a:solidFill>
                <a:latin typeface="+mn-lt"/>
                <a:cs typeface="Arial" charset="0"/>
              </a:rPr>
              <a:t>edidici</a:t>
            </a:r>
            <a:endParaRPr lang="fr-FR" sz="3000" dirty="0">
              <a:solidFill>
                <a:schemeClr val="bg1"/>
              </a:solidFill>
              <a:latin typeface="+mn-lt"/>
            </a:endParaRPr>
          </a:p>
        </p:txBody>
      </p:sp>
      <p:grpSp>
        <p:nvGrpSpPr>
          <p:cNvPr id="27" name="Groupe 26"/>
          <p:cNvGrpSpPr/>
          <p:nvPr/>
        </p:nvGrpSpPr>
        <p:grpSpPr>
          <a:xfrm>
            <a:off x="2640013" y="903744"/>
            <a:ext cx="3815477" cy="2431235"/>
            <a:chOff x="4448233" y="1228157"/>
            <a:chExt cx="2184604" cy="3761403"/>
          </a:xfrm>
        </p:grpSpPr>
        <p:sp>
          <p:nvSpPr>
            <p:cNvPr id="28" name="Ellipse 3"/>
            <p:cNvSpPr/>
            <p:nvPr/>
          </p:nvSpPr>
          <p:spPr bwMode="auto">
            <a:xfrm>
              <a:off x="4448233" y="1228157"/>
              <a:ext cx="2184604" cy="2896319"/>
            </a:xfrm>
            <a:custGeom>
              <a:avLst/>
              <a:gdLst>
                <a:gd name="connsiteX0" fmla="*/ 0 w 5826377"/>
                <a:gd name="connsiteY0" fmla="*/ 1033411 h 2066821"/>
                <a:gd name="connsiteX1" fmla="*/ 2913189 w 5826377"/>
                <a:gd name="connsiteY1" fmla="*/ 0 h 2066821"/>
                <a:gd name="connsiteX2" fmla="*/ 5826378 w 5826377"/>
                <a:gd name="connsiteY2" fmla="*/ 1033411 h 2066821"/>
                <a:gd name="connsiteX3" fmla="*/ 2913189 w 5826377"/>
                <a:gd name="connsiteY3" fmla="*/ 2066822 h 2066821"/>
                <a:gd name="connsiteX4" fmla="*/ 0 w 5826377"/>
                <a:gd name="connsiteY4" fmla="*/ 1033411 h 2066821"/>
                <a:gd name="connsiteX0" fmla="*/ 0 w 5963004"/>
                <a:gd name="connsiteY0" fmla="*/ 1117673 h 2151084"/>
                <a:gd name="connsiteX1" fmla="*/ 2913189 w 5963004"/>
                <a:gd name="connsiteY1" fmla="*/ 84262 h 2151084"/>
                <a:gd name="connsiteX2" fmla="*/ 4908260 w 5963004"/>
                <a:gd name="connsiteY2" fmla="*/ 178808 h 2151084"/>
                <a:gd name="connsiteX3" fmla="*/ 5826378 w 5963004"/>
                <a:gd name="connsiteY3" fmla="*/ 1117673 h 2151084"/>
                <a:gd name="connsiteX4" fmla="*/ 2913189 w 5963004"/>
                <a:gd name="connsiteY4" fmla="*/ 2151084 h 2151084"/>
                <a:gd name="connsiteX5" fmla="*/ 0 w 5963004"/>
                <a:gd name="connsiteY5" fmla="*/ 1117673 h 2151084"/>
                <a:gd name="connsiteX0" fmla="*/ 0 w 5682491"/>
                <a:gd name="connsiteY0" fmla="*/ 1117673 h 2198926"/>
                <a:gd name="connsiteX1" fmla="*/ 2913189 w 5682491"/>
                <a:gd name="connsiteY1" fmla="*/ 84262 h 2198926"/>
                <a:gd name="connsiteX2" fmla="*/ 4908260 w 5682491"/>
                <a:gd name="connsiteY2" fmla="*/ 178808 h 2198926"/>
                <a:gd name="connsiteX3" fmla="*/ 5502993 w 5682491"/>
                <a:gd name="connsiteY3" fmla="*/ 1920561 h 2198926"/>
                <a:gd name="connsiteX4" fmla="*/ 2913189 w 5682491"/>
                <a:gd name="connsiteY4" fmla="*/ 2151084 h 2198926"/>
                <a:gd name="connsiteX5" fmla="*/ 0 w 5682491"/>
                <a:gd name="connsiteY5" fmla="*/ 1117673 h 2198926"/>
                <a:gd name="connsiteX0" fmla="*/ 0 w 5660189"/>
                <a:gd name="connsiteY0" fmla="*/ 926212 h 2198502"/>
                <a:gd name="connsiteX1" fmla="*/ 2890887 w 5660189"/>
                <a:gd name="connsiteY1" fmla="*/ 71221 h 2198502"/>
                <a:gd name="connsiteX2" fmla="*/ 4885958 w 5660189"/>
                <a:gd name="connsiteY2" fmla="*/ 165767 h 2198502"/>
                <a:gd name="connsiteX3" fmla="*/ 5480691 w 5660189"/>
                <a:gd name="connsiteY3" fmla="*/ 1907520 h 2198502"/>
                <a:gd name="connsiteX4" fmla="*/ 2890887 w 5660189"/>
                <a:gd name="connsiteY4" fmla="*/ 2138043 h 2198502"/>
                <a:gd name="connsiteX5" fmla="*/ 0 w 5660189"/>
                <a:gd name="connsiteY5" fmla="*/ 926212 h 2198502"/>
                <a:gd name="connsiteX0" fmla="*/ 13287 w 5673476"/>
                <a:gd name="connsiteY0" fmla="*/ 941739 h 2214029"/>
                <a:gd name="connsiteX1" fmla="*/ 1956320 w 5673476"/>
                <a:gd name="connsiteY1" fmla="*/ 64445 h 2214029"/>
                <a:gd name="connsiteX2" fmla="*/ 4899245 w 5673476"/>
                <a:gd name="connsiteY2" fmla="*/ 181294 h 2214029"/>
                <a:gd name="connsiteX3" fmla="*/ 5493978 w 5673476"/>
                <a:gd name="connsiteY3" fmla="*/ 1923047 h 2214029"/>
                <a:gd name="connsiteX4" fmla="*/ 2904174 w 5673476"/>
                <a:gd name="connsiteY4" fmla="*/ 2153570 h 2214029"/>
                <a:gd name="connsiteX5" fmla="*/ 13287 w 5673476"/>
                <a:gd name="connsiteY5" fmla="*/ 941739 h 2214029"/>
                <a:gd name="connsiteX0" fmla="*/ 101649 w 5761838"/>
                <a:gd name="connsiteY0" fmla="*/ 941739 h 2143739"/>
                <a:gd name="connsiteX1" fmla="*/ 2044682 w 5761838"/>
                <a:gd name="connsiteY1" fmla="*/ 64445 h 2143739"/>
                <a:gd name="connsiteX2" fmla="*/ 4987607 w 5761838"/>
                <a:gd name="connsiteY2" fmla="*/ 181294 h 2143739"/>
                <a:gd name="connsiteX3" fmla="*/ 5582340 w 5761838"/>
                <a:gd name="connsiteY3" fmla="*/ 1923047 h 2143739"/>
                <a:gd name="connsiteX4" fmla="*/ 840350 w 5761838"/>
                <a:gd name="connsiteY4" fmla="*/ 2064360 h 2143739"/>
                <a:gd name="connsiteX5" fmla="*/ 101649 w 5761838"/>
                <a:gd name="connsiteY5" fmla="*/ 941739 h 2143739"/>
                <a:gd name="connsiteX0" fmla="*/ 188442 w 5536397"/>
                <a:gd name="connsiteY0" fmla="*/ 630387 h 2143793"/>
                <a:gd name="connsiteX1" fmla="*/ 1819241 w 5536397"/>
                <a:gd name="connsiteY1" fmla="*/ 43025 h 2143793"/>
                <a:gd name="connsiteX2" fmla="*/ 4762166 w 5536397"/>
                <a:gd name="connsiteY2" fmla="*/ 159874 h 2143793"/>
                <a:gd name="connsiteX3" fmla="*/ 5356899 w 5536397"/>
                <a:gd name="connsiteY3" fmla="*/ 1901627 h 2143793"/>
                <a:gd name="connsiteX4" fmla="*/ 614909 w 5536397"/>
                <a:gd name="connsiteY4" fmla="*/ 2042940 h 2143793"/>
                <a:gd name="connsiteX5" fmla="*/ 188442 w 5536397"/>
                <a:gd name="connsiteY5" fmla="*/ 630387 h 2143793"/>
                <a:gd name="connsiteX0" fmla="*/ 174325 w 5321361"/>
                <a:gd name="connsiteY0" fmla="*/ 630387 h 2200733"/>
                <a:gd name="connsiteX1" fmla="*/ 1805124 w 5321361"/>
                <a:gd name="connsiteY1" fmla="*/ 43025 h 2200733"/>
                <a:gd name="connsiteX2" fmla="*/ 4748049 w 5321361"/>
                <a:gd name="connsiteY2" fmla="*/ 159874 h 2200733"/>
                <a:gd name="connsiteX3" fmla="*/ 5086304 w 5321361"/>
                <a:gd name="connsiteY3" fmla="*/ 2035442 h 2200733"/>
                <a:gd name="connsiteX4" fmla="*/ 600792 w 5321361"/>
                <a:gd name="connsiteY4" fmla="*/ 2042940 h 2200733"/>
                <a:gd name="connsiteX5" fmla="*/ 174325 w 5321361"/>
                <a:gd name="connsiteY5" fmla="*/ 630387 h 2200733"/>
                <a:gd name="connsiteX0" fmla="*/ 174325 w 5420438"/>
                <a:gd name="connsiteY0" fmla="*/ 630387 h 2200733"/>
                <a:gd name="connsiteX1" fmla="*/ 1805124 w 5420438"/>
                <a:gd name="connsiteY1" fmla="*/ 43025 h 2200733"/>
                <a:gd name="connsiteX2" fmla="*/ 4748049 w 5420438"/>
                <a:gd name="connsiteY2" fmla="*/ 159874 h 2200733"/>
                <a:gd name="connsiteX3" fmla="*/ 5086304 w 5420438"/>
                <a:gd name="connsiteY3" fmla="*/ 2035442 h 2200733"/>
                <a:gd name="connsiteX4" fmla="*/ 600792 w 5420438"/>
                <a:gd name="connsiteY4" fmla="*/ 2042940 h 2200733"/>
                <a:gd name="connsiteX5" fmla="*/ 174325 w 5420438"/>
                <a:gd name="connsiteY5" fmla="*/ 630387 h 2200733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428298"/>
                <a:gd name="connsiteY0" fmla="*/ 682960 h 2297981"/>
                <a:gd name="connsiteX1" fmla="*/ 1805124 w 5428298"/>
                <a:gd name="connsiteY1" fmla="*/ 95598 h 2297981"/>
                <a:gd name="connsiteX2" fmla="*/ 4748049 w 5428298"/>
                <a:gd name="connsiteY2" fmla="*/ 212447 h 2297981"/>
                <a:gd name="connsiteX3" fmla="*/ 5086304 w 5428298"/>
                <a:gd name="connsiteY3" fmla="*/ 2088015 h 2297981"/>
                <a:gd name="connsiteX4" fmla="*/ 600792 w 5428298"/>
                <a:gd name="connsiteY4" fmla="*/ 2095513 h 2297981"/>
                <a:gd name="connsiteX5" fmla="*/ 174325 w 5428298"/>
                <a:gd name="connsiteY5" fmla="*/ 682960 h 2297981"/>
                <a:gd name="connsiteX0" fmla="*/ 151277 w 4978783"/>
                <a:gd name="connsiteY0" fmla="*/ 2095513 h 2334141"/>
                <a:gd name="connsiteX1" fmla="*/ 1355609 w 4978783"/>
                <a:gd name="connsiteY1" fmla="*/ 95598 h 2334141"/>
                <a:gd name="connsiteX2" fmla="*/ 4298534 w 4978783"/>
                <a:gd name="connsiteY2" fmla="*/ 212447 h 2334141"/>
                <a:gd name="connsiteX3" fmla="*/ 4636789 w 4978783"/>
                <a:gd name="connsiteY3" fmla="*/ 2088015 h 2334141"/>
                <a:gd name="connsiteX4" fmla="*/ 151277 w 4978783"/>
                <a:gd name="connsiteY4" fmla="*/ 2095513 h 2334141"/>
                <a:gd name="connsiteX0" fmla="*/ 470246 w 5297752"/>
                <a:gd name="connsiteY0" fmla="*/ 2066922 h 2301280"/>
                <a:gd name="connsiteX1" fmla="*/ 604061 w 5297752"/>
                <a:gd name="connsiteY1" fmla="*/ 133915 h 2301280"/>
                <a:gd name="connsiteX2" fmla="*/ 4617503 w 5297752"/>
                <a:gd name="connsiteY2" fmla="*/ 183856 h 2301280"/>
                <a:gd name="connsiteX3" fmla="*/ 4955758 w 5297752"/>
                <a:gd name="connsiteY3" fmla="*/ 2059424 h 2301280"/>
                <a:gd name="connsiteX4" fmla="*/ 470246 w 5297752"/>
                <a:gd name="connsiteY4" fmla="*/ 2066922 h 2301280"/>
                <a:gd name="connsiteX0" fmla="*/ 508312 w 5335818"/>
                <a:gd name="connsiteY0" fmla="*/ 2088925 h 2323283"/>
                <a:gd name="connsiteX1" fmla="*/ 642127 w 5335818"/>
                <a:gd name="connsiteY1" fmla="*/ 155918 h 2323283"/>
                <a:gd name="connsiteX2" fmla="*/ 4655569 w 5335818"/>
                <a:gd name="connsiteY2" fmla="*/ 205859 h 2323283"/>
                <a:gd name="connsiteX3" fmla="*/ 4993824 w 5335818"/>
                <a:gd name="connsiteY3" fmla="*/ 2081427 h 2323283"/>
                <a:gd name="connsiteX4" fmla="*/ 508312 w 5335818"/>
                <a:gd name="connsiteY4" fmla="*/ 2088925 h 2323283"/>
                <a:gd name="connsiteX0" fmla="*/ 537928 w 5365434"/>
                <a:gd name="connsiteY0" fmla="*/ 2041763 h 2267686"/>
                <a:gd name="connsiteX1" fmla="*/ 615987 w 5365434"/>
                <a:gd name="connsiteY1" fmla="*/ 242570 h 2267686"/>
                <a:gd name="connsiteX2" fmla="*/ 4685185 w 5365434"/>
                <a:gd name="connsiteY2" fmla="*/ 158697 h 2267686"/>
                <a:gd name="connsiteX3" fmla="*/ 5023440 w 5365434"/>
                <a:gd name="connsiteY3" fmla="*/ 2034265 h 2267686"/>
                <a:gd name="connsiteX4" fmla="*/ 537928 w 5365434"/>
                <a:gd name="connsiteY4" fmla="*/ 2041763 h 2267686"/>
                <a:gd name="connsiteX0" fmla="*/ 475390 w 5302896"/>
                <a:gd name="connsiteY0" fmla="*/ 2088286 h 2314209"/>
                <a:gd name="connsiteX1" fmla="*/ 553449 w 5302896"/>
                <a:gd name="connsiteY1" fmla="*/ 289093 h 2314209"/>
                <a:gd name="connsiteX2" fmla="*/ 4622647 w 5302896"/>
                <a:gd name="connsiteY2" fmla="*/ 205220 h 2314209"/>
                <a:gd name="connsiteX3" fmla="*/ 4960902 w 5302896"/>
                <a:gd name="connsiteY3" fmla="*/ 2080788 h 2314209"/>
                <a:gd name="connsiteX4" fmla="*/ 475390 w 5302896"/>
                <a:gd name="connsiteY4" fmla="*/ 2088286 h 2314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02896" h="2314209">
                  <a:moveTo>
                    <a:pt x="475390" y="2088286"/>
                  </a:moveTo>
                  <a:cubicBezTo>
                    <a:pt x="-259185" y="1789670"/>
                    <a:pt x="-70853" y="602937"/>
                    <a:pt x="553449" y="289093"/>
                  </a:cubicBezTo>
                  <a:cubicBezTo>
                    <a:pt x="1177751" y="-24751"/>
                    <a:pt x="4075784" y="-126849"/>
                    <a:pt x="4622647" y="205220"/>
                  </a:cubicBezTo>
                  <a:cubicBezTo>
                    <a:pt x="5169510" y="537289"/>
                    <a:pt x="5652111" y="1766944"/>
                    <a:pt x="4960902" y="2080788"/>
                  </a:cubicBezTo>
                  <a:cubicBezTo>
                    <a:pt x="4269693" y="2394632"/>
                    <a:pt x="1209965" y="2386902"/>
                    <a:pt x="475390" y="2088286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r-FR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  <p:sp>
          <p:nvSpPr>
            <p:cNvPr id="29" name="Rectangle 28"/>
            <p:cNvSpPr/>
            <p:nvPr/>
          </p:nvSpPr>
          <p:spPr bwMode="auto">
            <a:xfrm>
              <a:off x="4543852" y="1622561"/>
              <a:ext cx="1993366" cy="336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fr-FR" altLang="fr-FR" sz="2000" dirty="0">
                  <a:solidFill>
                    <a:schemeClr val="accent4">
                      <a:lumMod val="75000"/>
                    </a:schemeClr>
                  </a:solidFill>
                </a:rPr>
                <a:t>E’ </a:t>
              </a:r>
              <a:r>
                <a:rPr lang="fr-FR" altLang="fr-FR" sz="2000" dirty="0" err="1">
                  <a:solidFill>
                    <a:schemeClr val="accent4">
                      <a:lumMod val="75000"/>
                    </a:schemeClr>
                  </a:solidFill>
                </a:rPr>
                <a:t>perciò</a:t>
              </a:r>
              <a:r>
                <a:rPr lang="fr-FR" altLang="fr-FR" sz="2000" dirty="0">
                  <a:solidFill>
                    <a:schemeClr val="accent4">
                      <a:lumMod val="75000"/>
                    </a:schemeClr>
                  </a:solidFill>
                </a:rPr>
                <a:t> </a:t>
              </a:r>
              <a:r>
                <a:rPr lang="fr-FR" altLang="fr-FR" sz="2000" dirty="0" err="1">
                  <a:solidFill>
                    <a:schemeClr val="accent4">
                      <a:lumMod val="75000"/>
                    </a:schemeClr>
                  </a:solidFill>
                </a:rPr>
                <a:t>importantissimo</a:t>
              </a:r>
              <a:r>
                <a:rPr lang="fr-FR" altLang="fr-FR" sz="2000" dirty="0">
                  <a:solidFill>
                    <a:schemeClr val="accent4">
                      <a:lumMod val="75000"/>
                    </a:schemeClr>
                  </a:solidFill>
                </a:rPr>
                <a:t> </a:t>
              </a:r>
              <a:r>
                <a:rPr lang="fr-FR" altLang="fr-FR" sz="2000" dirty="0" err="1">
                  <a:solidFill>
                    <a:schemeClr val="accent4">
                      <a:lumMod val="75000"/>
                    </a:schemeClr>
                  </a:solidFill>
                </a:rPr>
                <a:t>ridurre</a:t>
              </a:r>
              <a:r>
                <a:rPr lang="fr-FR" altLang="fr-FR" sz="2000" dirty="0">
                  <a:solidFill>
                    <a:schemeClr val="accent4">
                      <a:lumMod val="75000"/>
                    </a:schemeClr>
                  </a:solidFill>
                </a:rPr>
                <a:t> al </a:t>
              </a:r>
              <a:r>
                <a:rPr lang="fr-FR" altLang="fr-FR" sz="2000" dirty="0" err="1">
                  <a:solidFill>
                    <a:schemeClr val="accent4">
                      <a:lumMod val="75000"/>
                    </a:schemeClr>
                  </a:solidFill>
                </a:rPr>
                <a:t>massimo</a:t>
              </a:r>
              <a:r>
                <a:rPr lang="fr-FR" altLang="fr-FR" sz="2000" dirty="0">
                  <a:solidFill>
                    <a:schemeClr val="accent4">
                      <a:lumMod val="75000"/>
                    </a:schemeClr>
                  </a:solidFill>
                </a:rPr>
                <a:t> le </a:t>
              </a:r>
              <a:r>
                <a:rPr lang="fr-FR" altLang="fr-FR" sz="2000" dirty="0" err="1">
                  <a:solidFill>
                    <a:schemeClr val="accent4">
                      <a:lumMod val="75000"/>
                    </a:schemeClr>
                  </a:solidFill>
                </a:rPr>
                <a:t>sorgenti</a:t>
              </a:r>
              <a:r>
                <a:rPr lang="fr-FR" altLang="fr-FR" sz="2000" dirty="0">
                  <a:solidFill>
                    <a:schemeClr val="accent4">
                      <a:lumMod val="75000"/>
                    </a:schemeClr>
                  </a:solidFill>
                </a:rPr>
                <a:t> </a:t>
              </a:r>
              <a:r>
                <a:rPr lang="fr-FR" altLang="fr-FR" sz="2000" dirty="0" err="1">
                  <a:solidFill>
                    <a:schemeClr val="accent4">
                      <a:lumMod val="75000"/>
                    </a:schemeClr>
                  </a:solidFill>
                </a:rPr>
                <a:t>inquinati</a:t>
              </a:r>
              <a:r>
                <a:rPr lang="fr-FR" altLang="fr-FR" sz="2000" dirty="0">
                  <a:solidFill>
                    <a:schemeClr val="accent4">
                      <a:lumMod val="75000"/>
                    </a:schemeClr>
                  </a:solidFill>
                </a:rPr>
                <a:t> </a:t>
              </a:r>
              <a:r>
                <a:rPr lang="fr-FR" altLang="fr-FR" sz="2000" dirty="0" err="1">
                  <a:solidFill>
                    <a:schemeClr val="accent4">
                      <a:lumMod val="75000"/>
                    </a:schemeClr>
                  </a:solidFill>
                </a:rPr>
                <a:t>presenti</a:t>
              </a:r>
              <a:r>
                <a:rPr lang="fr-FR" altLang="fr-FR" sz="2000" dirty="0">
                  <a:solidFill>
                    <a:schemeClr val="accent4">
                      <a:lumMod val="75000"/>
                    </a:schemeClr>
                  </a:solidFill>
                </a:rPr>
                <a:t> </a:t>
              </a:r>
              <a:r>
                <a:rPr lang="fr-FR" altLang="fr-FR" sz="2000" dirty="0" err="1">
                  <a:solidFill>
                    <a:schemeClr val="accent4">
                      <a:lumMod val="75000"/>
                    </a:schemeClr>
                  </a:solidFill>
                </a:rPr>
                <a:t>neglia</a:t>
              </a:r>
              <a:r>
                <a:rPr lang="fr-FR" altLang="fr-FR" sz="2000" dirty="0">
                  <a:solidFill>
                    <a:schemeClr val="accent4">
                      <a:lumMod val="75000"/>
                    </a:schemeClr>
                  </a:solidFill>
                </a:rPr>
                <a:t> </a:t>
              </a:r>
              <a:r>
                <a:rPr lang="fr-FR" altLang="fr-FR" sz="2000" dirty="0" err="1">
                  <a:solidFill>
                    <a:schemeClr val="accent4">
                      <a:lumMod val="75000"/>
                    </a:schemeClr>
                  </a:solidFill>
                </a:rPr>
                <a:t>ambienti</a:t>
              </a:r>
              <a:r>
                <a:rPr lang="fr-FR" altLang="fr-FR" sz="2000" dirty="0">
                  <a:solidFill>
                    <a:schemeClr val="accent4">
                      <a:lumMod val="75000"/>
                    </a:schemeClr>
                  </a:solidFill>
                </a:rPr>
                <a:t> </a:t>
              </a:r>
              <a:r>
                <a:rPr lang="fr-FR" altLang="fr-FR" sz="2000" dirty="0" err="1">
                  <a:solidFill>
                    <a:schemeClr val="accent4">
                      <a:lumMod val="75000"/>
                    </a:schemeClr>
                  </a:solidFill>
                </a:rPr>
                <a:t>chiusi</a:t>
              </a:r>
              <a:r>
                <a:rPr lang="fr-FR" altLang="fr-FR" sz="2000" dirty="0">
                  <a:solidFill>
                    <a:schemeClr val="accent4">
                      <a:lumMod val="75000"/>
                    </a:schemeClr>
                  </a:solidFill>
                </a:rPr>
                <a:t>…</a:t>
              </a:r>
            </a:p>
          </p:txBody>
        </p:sp>
      </p:grpSp>
      <p:sp>
        <p:nvSpPr>
          <p:cNvPr id="30" name="Rectangle 29"/>
          <p:cNvSpPr/>
          <p:nvPr/>
        </p:nvSpPr>
        <p:spPr>
          <a:xfrm>
            <a:off x="7353437" y="1456427"/>
            <a:ext cx="4371838" cy="43935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altLang="fr-FR" sz="215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La </a:t>
            </a:r>
            <a:r>
              <a:rPr lang="fr-FR" altLang="fr-FR" sz="215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qualità</a:t>
            </a:r>
            <a:r>
              <a:rPr lang="fr-FR" altLang="fr-FR" sz="215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fr-FR" altLang="fr-FR" sz="215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dell’aria</a:t>
            </a:r>
            <a:r>
              <a:rPr lang="fr-FR" altLang="fr-FR" sz="215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 indoor è </a:t>
            </a:r>
            <a:r>
              <a:rPr lang="fr-FR" altLang="fr-FR" sz="215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influenzata</a:t>
            </a:r>
            <a:r>
              <a:rPr lang="fr-FR" altLang="fr-FR" sz="215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 dalle </a:t>
            </a:r>
            <a:r>
              <a:rPr lang="fr-FR" altLang="fr-FR" sz="215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emissioni</a:t>
            </a:r>
            <a:r>
              <a:rPr lang="fr-FR" altLang="fr-FR" sz="215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fr-FR" altLang="fr-FR" sz="215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tossiche</a:t>
            </a:r>
            <a:r>
              <a:rPr lang="fr-FR" altLang="fr-FR" sz="215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fr-FR" altLang="fr-FR" sz="215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provenienti</a:t>
            </a:r>
            <a:r>
              <a:rPr lang="fr-FR" altLang="fr-FR" sz="215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fr-FR" altLang="fr-FR" sz="215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dai</a:t>
            </a:r>
            <a:r>
              <a:rPr lang="fr-FR" altLang="fr-FR" sz="215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fr-FR" altLang="fr-FR" sz="215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materiali</a:t>
            </a:r>
            <a:r>
              <a:rPr lang="fr-FR" altLang="fr-FR" sz="215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fr-FR" altLang="fr-FR" sz="215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presenti</a:t>
            </a:r>
            <a:r>
              <a:rPr lang="fr-FR" altLang="fr-FR" sz="215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fr-FR" altLang="fr-FR" sz="215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all’interno</a:t>
            </a:r>
            <a:r>
              <a:rPr lang="fr-FR" altLang="fr-FR" sz="215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fr-FR" altLang="fr-FR" sz="215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degli</a:t>
            </a:r>
            <a:r>
              <a:rPr lang="fr-FR" altLang="fr-FR" sz="215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fr-FR" altLang="fr-FR" sz="215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edifici</a:t>
            </a:r>
            <a:r>
              <a:rPr lang="fr-FR" altLang="fr-FR" sz="215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. </a:t>
            </a:r>
            <a:endParaRPr lang="fr-FR" altLang="fr-FR" sz="2150" b="1" dirty="0">
              <a:solidFill>
                <a:schemeClr val="accent4">
                  <a:lumMod val="75000"/>
                </a:schemeClr>
              </a:solidFill>
              <a:cs typeface="Calibri" panose="020F0502020204030204" pitchFamily="34" charset="0"/>
            </a:endParaRPr>
          </a:p>
          <a:p>
            <a:pPr>
              <a:defRPr/>
            </a:pPr>
            <a:r>
              <a:rPr lang="fr-FR" altLang="fr-FR" sz="215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I </a:t>
            </a:r>
            <a:r>
              <a:rPr lang="fr-FR" altLang="fr-FR" sz="215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rivestimenti</a:t>
            </a:r>
            <a:r>
              <a:rPr lang="fr-FR" altLang="fr-FR" sz="215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 dei </a:t>
            </a:r>
            <a:r>
              <a:rPr lang="fr-FR" altLang="fr-FR" sz="215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pavimenti</a:t>
            </a:r>
            <a:r>
              <a:rPr lang="fr-FR" altLang="fr-FR" sz="215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 e dei muri (colle, </a:t>
            </a:r>
            <a:r>
              <a:rPr lang="fr-FR" altLang="fr-FR" sz="215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tappezzeria</a:t>
            </a:r>
            <a:r>
              <a:rPr lang="fr-FR" altLang="fr-FR" sz="215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, </a:t>
            </a:r>
            <a:r>
              <a:rPr lang="fr-FR" altLang="fr-FR" sz="215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pittura</a:t>
            </a:r>
            <a:r>
              <a:rPr lang="fr-FR" altLang="fr-FR" sz="215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), </a:t>
            </a:r>
            <a:r>
              <a:rPr lang="fr-FR" altLang="fr-FR" sz="215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alcuni</a:t>
            </a:r>
            <a:r>
              <a:rPr lang="fr-FR" altLang="fr-FR" sz="215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fr-FR" altLang="fr-FR" sz="215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mobili</a:t>
            </a:r>
            <a:r>
              <a:rPr lang="fr-FR" altLang="fr-FR" sz="215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fr-FR" altLang="fr-FR" sz="215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constituiti</a:t>
            </a:r>
            <a:r>
              <a:rPr lang="fr-FR" altLang="fr-FR" sz="215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  da </a:t>
            </a:r>
            <a:r>
              <a:rPr lang="fr-FR" altLang="fr-FR" sz="215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pannelli</a:t>
            </a:r>
            <a:r>
              <a:rPr lang="fr-FR" altLang="fr-FR" sz="215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 in </a:t>
            </a:r>
            <a:r>
              <a:rPr lang="fr-FR" altLang="fr-FR" sz="215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resina</a:t>
            </a:r>
            <a:r>
              <a:rPr lang="fr-FR" altLang="fr-FR" sz="215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, i </a:t>
            </a:r>
            <a:r>
              <a:rPr lang="fr-FR" altLang="fr-FR" sz="215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tessuti</a:t>
            </a:r>
            <a:r>
              <a:rPr lang="fr-FR" altLang="fr-FR" sz="215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 dei divani, </a:t>
            </a:r>
            <a:r>
              <a:rPr lang="fr-FR" altLang="fr-FR" sz="215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gli</a:t>
            </a:r>
            <a:r>
              <a:rPr lang="fr-FR" altLang="fr-FR" sz="215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fr-FR" altLang="fr-FR" sz="215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schermi</a:t>
            </a:r>
            <a:r>
              <a:rPr lang="fr-FR" altLang="fr-FR" sz="215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 di </a:t>
            </a:r>
            <a:r>
              <a:rPr lang="fr-FR" altLang="fr-FR" sz="215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plastica</a:t>
            </a:r>
            <a:r>
              <a:rPr lang="fr-FR" altLang="fr-FR" sz="215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fr-FR" altLang="fr-FR" sz="215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possono</a:t>
            </a:r>
            <a:r>
              <a:rPr lang="fr-FR" altLang="fr-FR" sz="215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fr-FR" altLang="fr-FR" sz="215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emettere</a:t>
            </a:r>
            <a:r>
              <a:rPr lang="fr-FR" altLang="fr-FR" sz="215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 delle </a:t>
            </a:r>
            <a:r>
              <a:rPr lang="fr-FR" altLang="fr-FR" sz="215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sostanze</a:t>
            </a:r>
            <a:r>
              <a:rPr lang="fr-FR" altLang="fr-FR" sz="215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fr-FR" altLang="fr-FR" sz="215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tossiche</a:t>
            </a:r>
            <a:r>
              <a:rPr lang="fr-FR" altLang="fr-FR" sz="215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 come la </a:t>
            </a:r>
            <a:r>
              <a:rPr lang="fr-FR" altLang="fr-FR" sz="215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formaldeide</a:t>
            </a:r>
            <a:r>
              <a:rPr lang="fr-FR" altLang="fr-FR" sz="215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, un </a:t>
            </a:r>
            <a:r>
              <a:rPr lang="fr-FR" altLang="fr-FR" sz="215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gas</a:t>
            </a:r>
            <a:r>
              <a:rPr lang="fr-FR" altLang="fr-FR" sz="215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 irritante, </a:t>
            </a:r>
            <a:r>
              <a:rPr lang="fr-FR" altLang="fr-FR" sz="215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allergizzante</a:t>
            </a:r>
            <a:r>
              <a:rPr lang="fr-FR" altLang="fr-FR" sz="215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 e </a:t>
            </a:r>
            <a:r>
              <a:rPr lang="fr-FR" altLang="fr-FR" sz="215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cancerogeno</a:t>
            </a:r>
            <a:r>
              <a:rPr lang="fr-FR" altLang="fr-FR" sz="215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 se </a:t>
            </a:r>
            <a:r>
              <a:rPr lang="fr-FR" altLang="fr-FR" sz="215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inalato</a:t>
            </a:r>
            <a:r>
              <a:rPr lang="fr-FR" altLang="fr-FR" sz="215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!</a:t>
            </a:r>
          </a:p>
        </p:txBody>
      </p:sp>
      <p:pic>
        <p:nvPicPr>
          <p:cNvPr id="22" name="Immagine 38">
            <a:extLst>
              <a:ext uri="{FF2B5EF4-FFF2-40B4-BE49-F238E27FC236}">
                <a16:creationId xmlns:a16="http://schemas.microsoft.com/office/drawing/2014/main" id="{3E64D9DE-2E07-4D70-B095-B6AB96BC24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25" y="46038"/>
            <a:ext cx="1179513" cy="1068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288719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043" y="545845"/>
            <a:ext cx="4754656" cy="6725538"/>
          </a:xfrm>
          <a:prstGeom prst="rect">
            <a:avLst/>
          </a:prstGeom>
        </p:spPr>
      </p:pic>
      <p:sp>
        <p:nvSpPr>
          <p:cNvPr id="27" name="Rectangle 2"/>
          <p:cNvSpPr/>
          <p:nvPr/>
        </p:nvSpPr>
        <p:spPr>
          <a:xfrm>
            <a:off x="-382385" y="-12700"/>
            <a:ext cx="12574385" cy="1368970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" name="Rectangle 1"/>
          <p:cNvSpPr/>
          <p:nvPr/>
        </p:nvSpPr>
        <p:spPr>
          <a:xfrm>
            <a:off x="-11113" y="-90488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 dirty="0"/>
          </a:p>
        </p:txBody>
      </p:sp>
      <p:pic>
        <p:nvPicPr>
          <p:cNvPr id="120836" name="PictoVide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213" y="3765550"/>
            <a:ext cx="744537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" name="ZtxtP-Info"/>
          <p:cNvSpPr txBox="1">
            <a:spLocks noChangeArrowheads="1"/>
          </p:cNvSpPr>
          <p:nvPr/>
        </p:nvSpPr>
        <p:spPr bwMode="auto">
          <a:xfrm>
            <a:off x="106363" y="2293938"/>
            <a:ext cx="1084262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altLang="fr-FR" sz="1600" kern="0" dirty="0">
                <a:solidFill>
                  <a:schemeClr val="tx2"/>
                </a:solidFill>
                <a:latin typeface="Chelsea Market" panose="02000000000000000000" pitchFamily="2" charset="0"/>
                <a:ea typeface="Chelsea Market" panose="02000000000000000000" pitchFamily="2" charset="0"/>
                <a:cs typeface="Ebrima" panose="02000000000000000000" pitchFamily="2" charset="0"/>
              </a:rPr>
              <a:t>INFO</a:t>
            </a:r>
          </a:p>
        </p:txBody>
      </p:sp>
      <p:sp>
        <p:nvSpPr>
          <p:cNvPr id="52" name="ZtxtP-Video"/>
          <p:cNvSpPr txBox="1">
            <a:spLocks noChangeArrowheads="1"/>
          </p:cNvSpPr>
          <p:nvPr/>
        </p:nvSpPr>
        <p:spPr bwMode="auto">
          <a:xfrm>
            <a:off x="139700" y="4341813"/>
            <a:ext cx="1084263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altLang="fr-FR" sz="1600" kern="0" dirty="0">
                <a:solidFill>
                  <a:schemeClr val="tx2"/>
                </a:solidFill>
                <a:latin typeface="Chelsea Market" panose="02000000000000000000" pitchFamily="2" charset="0"/>
                <a:ea typeface="Chelsea Market" panose="02000000000000000000" pitchFamily="2" charset="0"/>
                <a:cs typeface="Ebrima" panose="02000000000000000000" pitchFamily="2" charset="0"/>
              </a:rPr>
              <a:t>VIDEO</a:t>
            </a:r>
          </a:p>
        </p:txBody>
      </p:sp>
      <p:pic>
        <p:nvPicPr>
          <p:cNvPr id="120839" name="PictoGuide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75" y="2762250"/>
            <a:ext cx="739775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" name="ZtxtP-Guide"/>
          <p:cNvSpPr txBox="1">
            <a:spLocks noChangeArrowheads="1"/>
          </p:cNvSpPr>
          <p:nvPr/>
        </p:nvSpPr>
        <p:spPr bwMode="auto">
          <a:xfrm>
            <a:off x="128588" y="3341688"/>
            <a:ext cx="1084262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altLang="fr-FR" sz="1600" kern="0" dirty="0">
                <a:solidFill>
                  <a:schemeClr val="tx2"/>
                </a:solidFill>
                <a:latin typeface="Chelsea Market" panose="02000000000000000000" pitchFamily="2" charset="0"/>
                <a:ea typeface="Chelsea Market" panose="02000000000000000000" pitchFamily="2" charset="0"/>
                <a:cs typeface="Verdana" panose="020B0604030504040204" pitchFamily="34" charset="0"/>
              </a:rPr>
              <a:t>GUIDA</a:t>
            </a:r>
          </a:p>
        </p:txBody>
      </p:sp>
      <p:sp>
        <p:nvSpPr>
          <p:cNvPr id="55" name="ZtxtP-Video"/>
          <p:cNvSpPr txBox="1">
            <a:spLocks noChangeArrowheads="1"/>
          </p:cNvSpPr>
          <p:nvPr/>
        </p:nvSpPr>
        <p:spPr bwMode="auto">
          <a:xfrm>
            <a:off x="136525" y="5322888"/>
            <a:ext cx="1084263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altLang="fr-FR" sz="1600" kern="0" dirty="0">
                <a:solidFill>
                  <a:schemeClr val="tx2"/>
                </a:solidFill>
                <a:latin typeface="Chelsea Market" panose="02000000000000000000" pitchFamily="2" charset="0"/>
                <a:ea typeface="Chelsea Market" panose="02000000000000000000" pitchFamily="2" charset="0"/>
                <a:cs typeface="Ebrima" panose="02000000000000000000" pitchFamily="2" charset="0"/>
              </a:rPr>
              <a:t>ES</a:t>
            </a:r>
          </a:p>
        </p:txBody>
      </p:sp>
      <p:pic>
        <p:nvPicPr>
          <p:cNvPr id="120842" name="Image 4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1704975"/>
            <a:ext cx="779463" cy="661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0843" name="PictoVideo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759325"/>
            <a:ext cx="711200" cy="60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0844" name="ZoneTexte 30"/>
          <p:cNvSpPr txBox="1">
            <a:spLocks noChangeArrowheads="1"/>
          </p:cNvSpPr>
          <p:nvPr/>
        </p:nvSpPr>
        <p:spPr bwMode="auto">
          <a:xfrm>
            <a:off x="0" y="6572250"/>
            <a:ext cx="6858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000">
              <a:solidFill>
                <a:srgbClr val="002060"/>
              </a:solidFill>
              <a:latin typeface="Tw Cen MT" panose="020B0602020104020603" pitchFamily="34" charset="0"/>
            </a:endParaRPr>
          </a:p>
        </p:txBody>
      </p:sp>
      <p:sp>
        <p:nvSpPr>
          <p:cNvPr id="120845" name="Espace réservé du numéro de diapositive 1"/>
          <p:cNvSpPr txBox="1">
            <a:spLocks/>
          </p:cNvSpPr>
          <p:nvPr/>
        </p:nvSpPr>
        <p:spPr bwMode="auto">
          <a:xfrm>
            <a:off x="11282363" y="6119813"/>
            <a:ext cx="914400" cy="365125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800" b="1" dirty="0">
                <a:solidFill>
                  <a:schemeClr val="bg1"/>
                </a:solidFill>
              </a:rPr>
              <a:t>M</a:t>
            </a:r>
            <a:r>
              <a:rPr lang="fr-FR" altLang="fr-FR" sz="1800" b="1" baseline="30000" dirty="0">
                <a:solidFill>
                  <a:schemeClr val="bg1"/>
                </a:solidFill>
              </a:rPr>
              <a:t>6</a:t>
            </a:r>
            <a:r>
              <a:rPr lang="fr-FR" altLang="fr-FR" sz="1400" b="1" dirty="0">
                <a:solidFill>
                  <a:srgbClr val="CFEDEF"/>
                </a:solidFill>
              </a:rPr>
              <a:t> - </a:t>
            </a:r>
            <a:fld id="{6DB73B0F-B6E7-47A2-9F5D-31B952634E7C}" type="slidenum">
              <a:rPr lang="fr-FR" altLang="fr-FR" sz="1800" b="1"/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15</a:t>
            </a:fld>
            <a:endParaRPr lang="fr-FR" altLang="fr-FR" sz="1800" b="1" dirty="0"/>
          </a:p>
        </p:txBody>
      </p:sp>
      <p:sp>
        <p:nvSpPr>
          <p:cNvPr id="23" name="Rectangle 22"/>
          <p:cNvSpPr/>
          <p:nvPr/>
        </p:nvSpPr>
        <p:spPr>
          <a:xfrm>
            <a:off x="1071563" y="284501"/>
            <a:ext cx="10763978" cy="55399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fr-FR" sz="3000" b="1" dirty="0">
                <a:solidFill>
                  <a:schemeClr val="bg1"/>
                </a:solidFill>
                <a:latin typeface="+mn-lt"/>
                <a:cs typeface="Arial" charset="0"/>
              </a:rPr>
              <a:t>L’</a:t>
            </a:r>
            <a:r>
              <a:rPr lang="fr-FR" sz="3000" b="1" dirty="0" err="1">
                <a:solidFill>
                  <a:schemeClr val="bg1"/>
                </a:solidFill>
                <a:latin typeface="+mn-lt"/>
                <a:cs typeface="Arial" charset="0"/>
              </a:rPr>
              <a:t>umidità</a:t>
            </a:r>
            <a:r>
              <a:rPr lang="fr-FR" sz="3000" b="1" dirty="0">
                <a:solidFill>
                  <a:schemeClr val="bg1"/>
                </a:solidFill>
                <a:latin typeface="+mn-lt"/>
                <a:cs typeface="Arial" charset="0"/>
              </a:rPr>
              <a:t> influenza la </a:t>
            </a:r>
            <a:r>
              <a:rPr lang="fr-FR" sz="3000" b="1" dirty="0" err="1">
                <a:solidFill>
                  <a:schemeClr val="bg1"/>
                </a:solidFill>
                <a:latin typeface="+mn-lt"/>
                <a:cs typeface="Arial" charset="0"/>
              </a:rPr>
              <a:t>qualità</a:t>
            </a:r>
            <a:r>
              <a:rPr lang="fr-FR" sz="3000" b="1" dirty="0">
                <a:solidFill>
                  <a:schemeClr val="bg1"/>
                </a:solidFill>
                <a:latin typeface="+mn-lt"/>
                <a:cs typeface="Arial" charset="0"/>
              </a:rPr>
              <a:t> </a:t>
            </a:r>
            <a:r>
              <a:rPr lang="fr-FR" sz="3000" b="1" dirty="0" err="1">
                <a:solidFill>
                  <a:schemeClr val="bg1"/>
                </a:solidFill>
                <a:latin typeface="+mn-lt"/>
                <a:cs typeface="Arial" charset="0"/>
              </a:rPr>
              <a:t>dell’aria</a:t>
            </a:r>
            <a:r>
              <a:rPr lang="fr-FR" sz="3000" b="1" dirty="0">
                <a:solidFill>
                  <a:schemeClr val="bg1"/>
                </a:solidFill>
                <a:latin typeface="+mn-lt"/>
                <a:cs typeface="Arial" charset="0"/>
              </a:rPr>
              <a:t> ?</a:t>
            </a:r>
            <a:endParaRPr lang="fr-FR" sz="30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6390806" y="4054375"/>
            <a:ext cx="566149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fr-FR" sz="200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Essa</a:t>
            </a:r>
            <a:r>
              <a:rPr lang="fr-FR" sz="200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fr-FR" sz="200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può</a:t>
            </a:r>
            <a:r>
              <a:rPr lang="fr-FR" sz="200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fr-FR" sz="200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avere</a:t>
            </a:r>
            <a:r>
              <a:rPr lang="fr-FR" sz="200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 origine </a:t>
            </a:r>
            <a:r>
              <a:rPr lang="fr-FR" sz="200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dall’ambiente</a:t>
            </a:r>
            <a:r>
              <a:rPr lang="fr-FR" sz="200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fr-FR" sz="200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esterno</a:t>
            </a:r>
            <a:r>
              <a:rPr lang="fr-FR" sz="200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, dalle </a:t>
            </a:r>
            <a:r>
              <a:rPr lang="fr-FR" sz="200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docce</a:t>
            </a:r>
            <a:r>
              <a:rPr lang="fr-FR" sz="200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, dalla </a:t>
            </a:r>
            <a:r>
              <a:rPr lang="fr-FR" sz="200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cucina</a:t>
            </a:r>
            <a:r>
              <a:rPr lang="fr-FR" sz="200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, </a:t>
            </a:r>
            <a:r>
              <a:rPr lang="fr-FR" sz="200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dai</a:t>
            </a:r>
            <a:r>
              <a:rPr lang="fr-FR" sz="200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fr-FR" sz="200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panni</a:t>
            </a:r>
            <a:r>
              <a:rPr lang="fr-FR" sz="200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fr-FR" sz="200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stesi</a:t>
            </a:r>
            <a:r>
              <a:rPr lang="fr-FR" sz="200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fr-FR" sz="200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all’interno</a:t>
            </a:r>
            <a:r>
              <a:rPr lang="fr-FR" sz="200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 di </a:t>
            </a:r>
            <a:r>
              <a:rPr lang="fr-FR" sz="200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casa,dalla</a:t>
            </a:r>
            <a:r>
              <a:rPr lang="fr-FR" sz="200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fr-FR" sz="200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nostra</a:t>
            </a:r>
            <a:r>
              <a:rPr lang="fr-FR" sz="200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fr-FR" sz="200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respirazione</a:t>
            </a:r>
            <a:r>
              <a:rPr lang="fr-FR" sz="200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,… 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fr-FR" sz="200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L’</a:t>
            </a:r>
            <a:r>
              <a:rPr lang="fr-FR" sz="200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umidità</a:t>
            </a:r>
            <a:r>
              <a:rPr lang="fr-FR" sz="200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fr-FR" sz="200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danneggia</a:t>
            </a:r>
            <a:r>
              <a:rPr lang="fr-FR" sz="200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fr-FR" sz="200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gli</a:t>
            </a:r>
            <a:r>
              <a:rPr lang="fr-FR" sz="200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fr-FR" sz="200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edifici</a:t>
            </a:r>
            <a:r>
              <a:rPr lang="fr-FR" sz="200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 ma anche la </a:t>
            </a:r>
            <a:r>
              <a:rPr lang="fr-FR" sz="200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nostra</a:t>
            </a:r>
            <a:r>
              <a:rPr lang="fr-FR" sz="200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fr-FR" sz="200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salute</a:t>
            </a:r>
            <a:r>
              <a:rPr lang="fr-FR" sz="200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! 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fr-FR" sz="200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L’ </a:t>
            </a:r>
            <a:r>
              <a:rPr lang="fr-FR" sz="200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umidità</a:t>
            </a:r>
            <a:r>
              <a:rPr lang="fr-FR" sz="200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fr-FR" sz="200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aumenta</a:t>
            </a:r>
            <a:r>
              <a:rPr lang="fr-FR" sz="200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 se c’è </a:t>
            </a:r>
            <a:r>
              <a:rPr lang="fr-FR" sz="200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una</a:t>
            </a:r>
            <a:r>
              <a:rPr lang="fr-FR" sz="200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fr-FR" sz="200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cattiva</a:t>
            </a:r>
            <a:r>
              <a:rPr lang="fr-FR" sz="200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fr-FR" sz="200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aerazione</a:t>
            </a:r>
            <a:r>
              <a:rPr lang="fr-FR" sz="200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 o </a:t>
            </a:r>
            <a:r>
              <a:rPr lang="fr-FR" sz="200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ventilazione</a:t>
            </a:r>
            <a:r>
              <a:rPr lang="fr-FR" sz="200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 interna </a:t>
            </a:r>
            <a:r>
              <a:rPr lang="fr-FR" sz="200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degli</a:t>
            </a:r>
            <a:r>
              <a:rPr lang="fr-FR" sz="200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fr-FR" sz="200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appartamenti</a:t>
            </a:r>
            <a:r>
              <a:rPr lang="fr-FR" sz="200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..</a:t>
            </a:r>
          </a:p>
        </p:txBody>
      </p:sp>
      <p:grpSp>
        <p:nvGrpSpPr>
          <p:cNvPr id="20" name="Groupe 19"/>
          <p:cNvGrpSpPr/>
          <p:nvPr/>
        </p:nvGrpSpPr>
        <p:grpSpPr>
          <a:xfrm>
            <a:off x="6882260" y="2035467"/>
            <a:ext cx="4299956" cy="2123658"/>
            <a:chOff x="12514237" y="441679"/>
            <a:chExt cx="2076561" cy="3687668"/>
          </a:xfrm>
        </p:grpSpPr>
        <p:sp>
          <p:nvSpPr>
            <p:cNvPr id="21" name="Ellipse 3"/>
            <p:cNvSpPr/>
            <p:nvPr/>
          </p:nvSpPr>
          <p:spPr bwMode="auto">
            <a:xfrm>
              <a:off x="12633879" y="1022287"/>
              <a:ext cx="1956919" cy="2768682"/>
            </a:xfrm>
            <a:custGeom>
              <a:avLst/>
              <a:gdLst>
                <a:gd name="connsiteX0" fmla="*/ 0 w 5826377"/>
                <a:gd name="connsiteY0" fmla="*/ 1033411 h 2066821"/>
                <a:gd name="connsiteX1" fmla="*/ 2913189 w 5826377"/>
                <a:gd name="connsiteY1" fmla="*/ 0 h 2066821"/>
                <a:gd name="connsiteX2" fmla="*/ 5826378 w 5826377"/>
                <a:gd name="connsiteY2" fmla="*/ 1033411 h 2066821"/>
                <a:gd name="connsiteX3" fmla="*/ 2913189 w 5826377"/>
                <a:gd name="connsiteY3" fmla="*/ 2066822 h 2066821"/>
                <a:gd name="connsiteX4" fmla="*/ 0 w 5826377"/>
                <a:gd name="connsiteY4" fmla="*/ 1033411 h 2066821"/>
                <a:gd name="connsiteX0" fmla="*/ 0 w 5963004"/>
                <a:gd name="connsiteY0" fmla="*/ 1117673 h 2151084"/>
                <a:gd name="connsiteX1" fmla="*/ 2913189 w 5963004"/>
                <a:gd name="connsiteY1" fmla="*/ 84262 h 2151084"/>
                <a:gd name="connsiteX2" fmla="*/ 4908260 w 5963004"/>
                <a:gd name="connsiteY2" fmla="*/ 178808 h 2151084"/>
                <a:gd name="connsiteX3" fmla="*/ 5826378 w 5963004"/>
                <a:gd name="connsiteY3" fmla="*/ 1117673 h 2151084"/>
                <a:gd name="connsiteX4" fmla="*/ 2913189 w 5963004"/>
                <a:gd name="connsiteY4" fmla="*/ 2151084 h 2151084"/>
                <a:gd name="connsiteX5" fmla="*/ 0 w 5963004"/>
                <a:gd name="connsiteY5" fmla="*/ 1117673 h 2151084"/>
                <a:gd name="connsiteX0" fmla="*/ 0 w 5682491"/>
                <a:gd name="connsiteY0" fmla="*/ 1117673 h 2198926"/>
                <a:gd name="connsiteX1" fmla="*/ 2913189 w 5682491"/>
                <a:gd name="connsiteY1" fmla="*/ 84262 h 2198926"/>
                <a:gd name="connsiteX2" fmla="*/ 4908260 w 5682491"/>
                <a:gd name="connsiteY2" fmla="*/ 178808 h 2198926"/>
                <a:gd name="connsiteX3" fmla="*/ 5502993 w 5682491"/>
                <a:gd name="connsiteY3" fmla="*/ 1920561 h 2198926"/>
                <a:gd name="connsiteX4" fmla="*/ 2913189 w 5682491"/>
                <a:gd name="connsiteY4" fmla="*/ 2151084 h 2198926"/>
                <a:gd name="connsiteX5" fmla="*/ 0 w 5682491"/>
                <a:gd name="connsiteY5" fmla="*/ 1117673 h 2198926"/>
                <a:gd name="connsiteX0" fmla="*/ 0 w 5660189"/>
                <a:gd name="connsiteY0" fmla="*/ 926212 h 2198502"/>
                <a:gd name="connsiteX1" fmla="*/ 2890887 w 5660189"/>
                <a:gd name="connsiteY1" fmla="*/ 71221 h 2198502"/>
                <a:gd name="connsiteX2" fmla="*/ 4885958 w 5660189"/>
                <a:gd name="connsiteY2" fmla="*/ 165767 h 2198502"/>
                <a:gd name="connsiteX3" fmla="*/ 5480691 w 5660189"/>
                <a:gd name="connsiteY3" fmla="*/ 1907520 h 2198502"/>
                <a:gd name="connsiteX4" fmla="*/ 2890887 w 5660189"/>
                <a:gd name="connsiteY4" fmla="*/ 2138043 h 2198502"/>
                <a:gd name="connsiteX5" fmla="*/ 0 w 5660189"/>
                <a:gd name="connsiteY5" fmla="*/ 926212 h 2198502"/>
                <a:gd name="connsiteX0" fmla="*/ 13287 w 5673476"/>
                <a:gd name="connsiteY0" fmla="*/ 941739 h 2214029"/>
                <a:gd name="connsiteX1" fmla="*/ 1956320 w 5673476"/>
                <a:gd name="connsiteY1" fmla="*/ 64445 h 2214029"/>
                <a:gd name="connsiteX2" fmla="*/ 4899245 w 5673476"/>
                <a:gd name="connsiteY2" fmla="*/ 181294 h 2214029"/>
                <a:gd name="connsiteX3" fmla="*/ 5493978 w 5673476"/>
                <a:gd name="connsiteY3" fmla="*/ 1923047 h 2214029"/>
                <a:gd name="connsiteX4" fmla="*/ 2904174 w 5673476"/>
                <a:gd name="connsiteY4" fmla="*/ 2153570 h 2214029"/>
                <a:gd name="connsiteX5" fmla="*/ 13287 w 5673476"/>
                <a:gd name="connsiteY5" fmla="*/ 941739 h 2214029"/>
                <a:gd name="connsiteX0" fmla="*/ 101649 w 5761838"/>
                <a:gd name="connsiteY0" fmla="*/ 941739 h 2143739"/>
                <a:gd name="connsiteX1" fmla="*/ 2044682 w 5761838"/>
                <a:gd name="connsiteY1" fmla="*/ 64445 h 2143739"/>
                <a:gd name="connsiteX2" fmla="*/ 4987607 w 5761838"/>
                <a:gd name="connsiteY2" fmla="*/ 181294 h 2143739"/>
                <a:gd name="connsiteX3" fmla="*/ 5582340 w 5761838"/>
                <a:gd name="connsiteY3" fmla="*/ 1923047 h 2143739"/>
                <a:gd name="connsiteX4" fmla="*/ 840350 w 5761838"/>
                <a:gd name="connsiteY4" fmla="*/ 2064360 h 2143739"/>
                <a:gd name="connsiteX5" fmla="*/ 101649 w 5761838"/>
                <a:gd name="connsiteY5" fmla="*/ 941739 h 2143739"/>
                <a:gd name="connsiteX0" fmla="*/ 188442 w 5536397"/>
                <a:gd name="connsiteY0" fmla="*/ 630387 h 2143793"/>
                <a:gd name="connsiteX1" fmla="*/ 1819241 w 5536397"/>
                <a:gd name="connsiteY1" fmla="*/ 43025 h 2143793"/>
                <a:gd name="connsiteX2" fmla="*/ 4762166 w 5536397"/>
                <a:gd name="connsiteY2" fmla="*/ 159874 h 2143793"/>
                <a:gd name="connsiteX3" fmla="*/ 5356899 w 5536397"/>
                <a:gd name="connsiteY3" fmla="*/ 1901627 h 2143793"/>
                <a:gd name="connsiteX4" fmla="*/ 614909 w 5536397"/>
                <a:gd name="connsiteY4" fmla="*/ 2042940 h 2143793"/>
                <a:gd name="connsiteX5" fmla="*/ 188442 w 5536397"/>
                <a:gd name="connsiteY5" fmla="*/ 630387 h 2143793"/>
                <a:gd name="connsiteX0" fmla="*/ 174325 w 5321361"/>
                <a:gd name="connsiteY0" fmla="*/ 630387 h 2200733"/>
                <a:gd name="connsiteX1" fmla="*/ 1805124 w 5321361"/>
                <a:gd name="connsiteY1" fmla="*/ 43025 h 2200733"/>
                <a:gd name="connsiteX2" fmla="*/ 4748049 w 5321361"/>
                <a:gd name="connsiteY2" fmla="*/ 159874 h 2200733"/>
                <a:gd name="connsiteX3" fmla="*/ 5086304 w 5321361"/>
                <a:gd name="connsiteY3" fmla="*/ 2035442 h 2200733"/>
                <a:gd name="connsiteX4" fmla="*/ 600792 w 5321361"/>
                <a:gd name="connsiteY4" fmla="*/ 2042940 h 2200733"/>
                <a:gd name="connsiteX5" fmla="*/ 174325 w 5321361"/>
                <a:gd name="connsiteY5" fmla="*/ 630387 h 2200733"/>
                <a:gd name="connsiteX0" fmla="*/ 174325 w 5420438"/>
                <a:gd name="connsiteY0" fmla="*/ 630387 h 2200733"/>
                <a:gd name="connsiteX1" fmla="*/ 1805124 w 5420438"/>
                <a:gd name="connsiteY1" fmla="*/ 43025 h 2200733"/>
                <a:gd name="connsiteX2" fmla="*/ 4748049 w 5420438"/>
                <a:gd name="connsiteY2" fmla="*/ 159874 h 2200733"/>
                <a:gd name="connsiteX3" fmla="*/ 5086304 w 5420438"/>
                <a:gd name="connsiteY3" fmla="*/ 2035442 h 2200733"/>
                <a:gd name="connsiteX4" fmla="*/ 600792 w 5420438"/>
                <a:gd name="connsiteY4" fmla="*/ 2042940 h 2200733"/>
                <a:gd name="connsiteX5" fmla="*/ 174325 w 5420438"/>
                <a:gd name="connsiteY5" fmla="*/ 630387 h 2200733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428298"/>
                <a:gd name="connsiteY0" fmla="*/ 682960 h 2297981"/>
                <a:gd name="connsiteX1" fmla="*/ 1805124 w 5428298"/>
                <a:gd name="connsiteY1" fmla="*/ 95598 h 2297981"/>
                <a:gd name="connsiteX2" fmla="*/ 4748049 w 5428298"/>
                <a:gd name="connsiteY2" fmla="*/ 212447 h 2297981"/>
                <a:gd name="connsiteX3" fmla="*/ 5086304 w 5428298"/>
                <a:gd name="connsiteY3" fmla="*/ 2088015 h 2297981"/>
                <a:gd name="connsiteX4" fmla="*/ 600792 w 5428298"/>
                <a:gd name="connsiteY4" fmla="*/ 2095513 h 2297981"/>
                <a:gd name="connsiteX5" fmla="*/ 174325 w 5428298"/>
                <a:gd name="connsiteY5" fmla="*/ 682960 h 2297981"/>
                <a:gd name="connsiteX0" fmla="*/ 151277 w 4978783"/>
                <a:gd name="connsiteY0" fmla="*/ 2095513 h 2334141"/>
                <a:gd name="connsiteX1" fmla="*/ 1355609 w 4978783"/>
                <a:gd name="connsiteY1" fmla="*/ 95598 h 2334141"/>
                <a:gd name="connsiteX2" fmla="*/ 4298534 w 4978783"/>
                <a:gd name="connsiteY2" fmla="*/ 212447 h 2334141"/>
                <a:gd name="connsiteX3" fmla="*/ 4636789 w 4978783"/>
                <a:gd name="connsiteY3" fmla="*/ 2088015 h 2334141"/>
                <a:gd name="connsiteX4" fmla="*/ 151277 w 4978783"/>
                <a:gd name="connsiteY4" fmla="*/ 2095513 h 2334141"/>
                <a:gd name="connsiteX0" fmla="*/ 470246 w 5297752"/>
                <a:gd name="connsiteY0" fmla="*/ 2066922 h 2301280"/>
                <a:gd name="connsiteX1" fmla="*/ 604061 w 5297752"/>
                <a:gd name="connsiteY1" fmla="*/ 133915 h 2301280"/>
                <a:gd name="connsiteX2" fmla="*/ 4617503 w 5297752"/>
                <a:gd name="connsiteY2" fmla="*/ 183856 h 2301280"/>
                <a:gd name="connsiteX3" fmla="*/ 4955758 w 5297752"/>
                <a:gd name="connsiteY3" fmla="*/ 2059424 h 2301280"/>
                <a:gd name="connsiteX4" fmla="*/ 470246 w 5297752"/>
                <a:gd name="connsiteY4" fmla="*/ 2066922 h 2301280"/>
                <a:gd name="connsiteX0" fmla="*/ 508312 w 5335818"/>
                <a:gd name="connsiteY0" fmla="*/ 2088925 h 2323283"/>
                <a:gd name="connsiteX1" fmla="*/ 642127 w 5335818"/>
                <a:gd name="connsiteY1" fmla="*/ 155918 h 2323283"/>
                <a:gd name="connsiteX2" fmla="*/ 4655569 w 5335818"/>
                <a:gd name="connsiteY2" fmla="*/ 205859 h 2323283"/>
                <a:gd name="connsiteX3" fmla="*/ 4993824 w 5335818"/>
                <a:gd name="connsiteY3" fmla="*/ 2081427 h 2323283"/>
                <a:gd name="connsiteX4" fmla="*/ 508312 w 5335818"/>
                <a:gd name="connsiteY4" fmla="*/ 2088925 h 2323283"/>
                <a:gd name="connsiteX0" fmla="*/ 537928 w 5365434"/>
                <a:gd name="connsiteY0" fmla="*/ 2041763 h 2267686"/>
                <a:gd name="connsiteX1" fmla="*/ 615987 w 5365434"/>
                <a:gd name="connsiteY1" fmla="*/ 242570 h 2267686"/>
                <a:gd name="connsiteX2" fmla="*/ 4685185 w 5365434"/>
                <a:gd name="connsiteY2" fmla="*/ 158697 h 2267686"/>
                <a:gd name="connsiteX3" fmla="*/ 5023440 w 5365434"/>
                <a:gd name="connsiteY3" fmla="*/ 2034265 h 2267686"/>
                <a:gd name="connsiteX4" fmla="*/ 537928 w 5365434"/>
                <a:gd name="connsiteY4" fmla="*/ 2041763 h 2267686"/>
                <a:gd name="connsiteX0" fmla="*/ 475390 w 5302896"/>
                <a:gd name="connsiteY0" fmla="*/ 2088286 h 2314209"/>
                <a:gd name="connsiteX1" fmla="*/ 553449 w 5302896"/>
                <a:gd name="connsiteY1" fmla="*/ 289093 h 2314209"/>
                <a:gd name="connsiteX2" fmla="*/ 4622647 w 5302896"/>
                <a:gd name="connsiteY2" fmla="*/ 205220 h 2314209"/>
                <a:gd name="connsiteX3" fmla="*/ 4960902 w 5302896"/>
                <a:gd name="connsiteY3" fmla="*/ 2080788 h 2314209"/>
                <a:gd name="connsiteX4" fmla="*/ 475390 w 5302896"/>
                <a:gd name="connsiteY4" fmla="*/ 2088286 h 2314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02896" h="2314209">
                  <a:moveTo>
                    <a:pt x="475390" y="2088286"/>
                  </a:moveTo>
                  <a:cubicBezTo>
                    <a:pt x="-259185" y="1789670"/>
                    <a:pt x="-70853" y="602937"/>
                    <a:pt x="553449" y="289093"/>
                  </a:cubicBezTo>
                  <a:cubicBezTo>
                    <a:pt x="1177751" y="-24751"/>
                    <a:pt x="4075784" y="-126849"/>
                    <a:pt x="4622647" y="205220"/>
                  </a:cubicBezTo>
                  <a:cubicBezTo>
                    <a:pt x="5169510" y="537289"/>
                    <a:pt x="5652111" y="1766944"/>
                    <a:pt x="4960902" y="2080788"/>
                  </a:cubicBezTo>
                  <a:cubicBezTo>
                    <a:pt x="4269693" y="2394632"/>
                    <a:pt x="1209965" y="2386902"/>
                    <a:pt x="475390" y="2088286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r-FR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  <p:sp>
          <p:nvSpPr>
            <p:cNvPr id="22" name="Rectangle 21"/>
            <p:cNvSpPr/>
            <p:nvPr/>
          </p:nvSpPr>
          <p:spPr bwMode="auto">
            <a:xfrm>
              <a:off x="12514237" y="441679"/>
              <a:ext cx="1859473" cy="368766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fr-FR" sz="2200" b="1" dirty="0">
                  <a:solidFill>
                    <a:schemeClr val="accent4">
                      <a:lumMod val="75000"/>
                    </a:schemeClr>
                  </a:solidFill>
                  <a:cs typeface="Calibri" panose="020F0502020204030204" pitchFamily="34" charset="0"/>
                </a:rPr>
                <a:t>si, l’</a:t>
              </a:r>
              <a:r>
                <a:rPr lang="fr-FR" sz="2200" b="1" dirty="0" err="1">
                  <a:solidFill>
                    <a:schemeClr val="accent4">
                      <a:lumMod val="75000"/>
                    </a:schemeClr>
                  </a:solidFill>
                  <a:cs typeface="Calibri" panose="020F0502020204030204" pitchFamily="34" charset="0"/>
                </a:rPr>
                <a:t>umidità</a:t>
              </a:r>
              <a:r>
                <a:rPr lang="fr-FR" sz="2200" b="1" dirty="0">
                  <a:solidFill>
                    <a:schemeClr val="accent4">
                      <a:lumMod val="75000"/>
                    </a:schemeClr>
                  </a:solidFill>
                  <a:cs typeface="Calibri" panose="020F0502020204030204" pitchFamily="34" charset="0"/>
                </a:rPr>
                <a:t> è </a:t>
              </a:r>
              <a:r>
                <a:rPr lang="fr-FR" sz="2200" b="1" dirty="0" err="1">
                  <a:solidFill>
                    <a:schemeClr val="accent4">
                      <a:lumMod val="75000"/>
                    </a:schemeClr>
                  </a:solidFill>
                  <a:cs typeface="Calibri" panose="020F0502020204030204" pitchFamily="34" charset="0"/>
                </a:rPr>
                <a:t>una</a:t>
              </a:r>
              <a:r>
                <a:rPr lang="fr-FR" sz="2200" b="1" dirty="0">
                  <a:solidFill>
                    <a:schemeClr val="accent4">
                      <a:lumMod val="75000"/>
                    </a:schemeClr>
                  </a:solidFill>
                  <a:cs typeface="Calibri" panose="020F0502020204030204" pitchFamily="34" charset="0"/>
                </a:rPr>
                <a:t> </a:t>
              </a:r>
              <a:r>
                <a:rPr lang="fr-FR" sz="2200" b="1" dirty="0" err="1">
                  <a:solidFill>
                    <a:schemeClr val="accent4">
                      <a:lumMod val="75000"/>
                    </a:schemeClr>
                  </a:solidFill>
                  <a:cs typeface="Calibri" panose="020F0502020204030204" pitchFamily="34" charset="0"/>
                </a:rPr>
                <a:t>sorgente</a:t>
              </a:r>
              <a:r>
                <a:rPr lang="fr-FR" sz="2200" b="1" dirty="0">
                  <a:solidFill>
                    <a:schemeClr val="accent4">
                      <a:lumMod val="75000"/>
                    </a:schemeClr>
                  </a:solidFill>
                  <a:cs typeface="Calibri" panose="020F0502020204030204" pitchFamily="34" charset="0"/>
                </a:rPr>
                <a:t> </a:t>
              </a:r>
              <a:r>
                <a:rPr lang="fr-FR" sz="2200" b="1" dirty="0" err="1">
                  <a:solidFill>
                    <a:schemeClr val="accent4">
                      <a:lumMod val="75000"/>
                    </a:schemeClr>
                  </a:solidFill>
                  <a:cs typeface="Calibri" panose="020F0502020204030204" pitchFamily="34" charset="0"/>
                </a:rPr>
                <a:t>indiretta</a:t>
              </a:r>
              <a:r>
                <a:rPr lang="fr-FR" sz="2200" b="1" dirty="0">
                  <a:solidFill>
                    <a:schemeClr val="accent4">
                      <a:lumMod val="75000"/>
                    </a:schemeClr>
                  </a:solidFill>
                  <a:cs typeface="Calibri" panose="020F0502020204030204" pitchFamily="34" charset="0"/>
                </a:rPr>
                <a:t> di </a:t>
              </a:r>
              <a:r>
                <a:rPr lang="fr-FR" sz="2200" b="1" dirty="0" err="1">
                  <a:solidFill>
                    <a:schemeClr val="accent4">
                      <a:lumMod val="75000"/>
                    </a:schemeClr>
                  </a:solidFill>
                  <a:cs typeface="Calibri" panose="020F0502020204030204" pitchFamily="34" charset="0"/>
                </a:rPr>
                <a:t>inquinamento</a:t>
              </a:r>
              <a:r>
                <a:rPr lang="fr-FR" sz="2200" b="1" dirty="0">
                  <a:solidFill>
                    <a:schemeClr val="accent4">
                      <a:lumMod val="75000"/>
                    </a:schemeClr>
                  </a:solidFill>
                  <a:cs typeface="Calibri" panose="020F0502020204030204" pitchFamily="34" charset="0"/>
                </a:rPr>
                <a:t> </a:t>
              </a:r>
              <a:r>
                <a:rPr lang="fr-FR" sz="2200" b="1" dirty="0" err="1">
                  <a:solidFill>
                    <a:schemeClr val="accent4">
                      <a:lumMod val="75000"/>
                    </a:schemeClr>
                  </a:solidFill>
                  <a:cs typeface="Calibri" panose="020F0502020204030204" pitchFamily="34" charset="0"/>
                </a:rPr>
                <a:t>dell’aria</a:t>
              </a:r>
              <a:r>
                <a:rPr lang="fr-FR" sz="2200" b="1" dirty="0">
                  <a:solidFill>
                    <a:schemeClr val="accent4">
                      <a:lumMod val="75000"/>
                    </a:schemeClr>
                  </a:solidFill>
                  <a:cs typeface="Calibri" panose="020F0502020204030204" pitchFamily="34" charset="0"/>
                </a:rPr>
                <a:t> </a:t>
              </a:r>
              <a:r>
                <a:rPr lang="fr-FR" sz="2200" dirty="0">
                  <a:solidFill>
                    <a:schemeClr val="accent4">
                      <a:lumMod val="75000"/>
                    </a:schemeClr>
                  </a:solidFill>
                  <a:cs typeface="Calibri" panose="020F0502020204030204" pitchFamily="34" charset="0"/>
                </a:rPr>
                <a:t>e </a:t>
              </a:r>
              <a:r>
                <a:rPr lang="fr-FR" sz="2200" dirty="0" err="1">
                  <a:solidFill>
                    <a:schemeClr val="accent4">
                      <a:lumMod val="75000"/>
                    </a:schemeClr>
                  </a:solidFill>
                  <a:cs typeface="Calibri" panose="020F0502020204030204" pitchFamily="34" charset="0"/>
                </a:rPr>
                <a:t>costituisce</a:t>
              </a:r>
              <a:r>
                <a:rPr lang="fr-FR" sz="2200" dirty="0">
                  <a:solidFill>
                    <a:schemeClr val="accent4">
                      <a:lumMod val="75000"/>
                    </a:schemeClr>
                  </a:solidFill>
                  <a:cs typeface="Calibri" panose="020F0502020204030204" pitchFamily="34" charset="0"/>
                </a:rPr>
                <a:t> </a:t>
              </a:r>
              <a:r>
                <a:rPr lang="fr-FR" sz="2200" dirty="0" err="1">
                  <a:solidFill>
                    <a:schemeClr val="accent4">
                      <a:lumMod val="75000"/>
                    </a:schemeClr>
                  </a:solidFill>
                  <a:cs typeface="Calibri" panose="020F0502020204030204" pitchFamily="34" charset="0"/>
                </a:rPr>
                <a:t>una</a:t>
              </a:r>
              <a:r>
                <a:rPr lang="fr-FR" sz="2200" dirty="0">
                  <a:solidFill>
                    <a:schemeClr val="accent4">
                      <a:lumMod val="75000"/>
                    </a:schemeClr>
                  </a:solidFill>
                  <a:cs typeface="Calibri" panose="020F0502020204030204" pitchFamily="34" charset="0"/>
                </a:rPr>
                <a:t> delle cause </a:t>
              </a:r>
              <a:r>
                <a:rPr lang="fr-FR" sz="2200" dirty="0" err="1">
                  <a:solidFill>
                    <a:schemeClr val="accent4">
                      <a:lumMod val="75000"/>
                    </a:schemeClr>
                  </a:solidFill>
                  <a:cs typeface="Calibri" panose="020F0502020204030204" pitchFamily="34" charset="0"/>
                </a:rPr>
                <a:t>principali</a:t>
              </a:r>
              <a:r>
                <a:rPr lang="fr-FR" sz="2200" dirty="0">
                  <a:solidFill>
                    <a:schemeClr val="accent4">
                      <a:lumMod val="75000"/>
                    </a:schemeClr>
                  </a:solidFill>
                  <a:cs typeface="Calibri" panose="020F0502020204030204" pitchFamily="34" charset="0"/>
                </a:rPr>
                <a:t> </a:t>
              </a:r>
              <a:r>
                <a:rPr lang="fr-FR" sz="2200" dirty="0" err="1">
                  <a:solidFill>
                    <a:schemeClr val="accent4">
                      <a:lumMod val="75000"/>
                    </a:schemeClr>
                  </a:solidFill>
                  <a:cs typeface="Calibri" panose="020F0502020204030204" pitchFamily="34" charset="0"/>
                </a:rPr>
                <a:t>che</a:t>
              </a:r>
              <a:r>
                <a:rPr lang="fr-FR" sz="2200" dirty="0">
                  <a:solidFill>
                    <a:schemeClr val="accent4">
                      <a:lumMod val="75000"/>
                    </a:schemeClr>
                  </a:solidFill>
                  <a:cs typeface="Calibri" panose="020F0502020204030204" pitchFamily="34" charset="0"/>
                </a:rPr>
                <a:t> </a:t>
              </a:r>
              <a:r>
                <a:rPr lang="fr-FR" sz="2200" dirty="0" err="1">
                  <a:solidFill>
                    <a:schemeClr val="accent4">
                      <a:lumMod val="75000"/>
                    </a:schemeClr>
                  </a:solidFill>
                  <a:cs typeface="Calibri" panose="020F0502020204030204" pitchFamily="34" charset="0"/>
                </a:rPr>
                <a:t>possono</a:t>
              </a:r>
              <a:r>
                <a:rPr lang="fr-FR" sz="2200" dirty="0">
                  <a:solidFill>
                    <a:schemeClr val="accent4">
                      <a:lumMod val="75000"/>
                    </a:schemeClr>
                  </a:solidFill>
                  <a:cs typeface="Calibri" panose="020F0502020204030204" pitchFamily="34" charset="0"/>
                </a:rPr>
                <a:t> </a:t>
              </a:r>
              <a:r>
                <a:rPr lang="fr-FR" sz="2200" dirty="0" err="1">
                  <a:solidFill>
                    <a:schemeClr val="accent4">
                      <a:lumMod val="75000"/>
                    </a:schemeClr>
                  </a:solidFill>
                  <a:cs typeface="Calibri" panose="020F0502020204030204" pitchFamily="34" charset="0"/>
                </a:rPr>
                <a:t>rendere</a:t>
              </a:r>
              <a:r>
                <a:rPr lang="fr-FR" sz="2200" dirty="0">
                  <a:solidFill>
                    <a:schemeClr val="accent4">
                      <a:lumMod val="75000"/>
                    </a:schemeClr>
                  </a:solidFill>
                  <a:cs typeface="Calibri" panose="020F0502020204030204" pitchFamily="34" charset="0"/>
                </a:rPr>
                <a:t> </a:t>
              </a:r>
              <a:r>
                <a:rPr lang="fr-FR" sz="2200" dirty="0" err="1">
                  <a:solidFill>
                    <a:schemeClr val="accent4">
                      <a:lumMod val="75000"/>
                    </a:schemeClr>
                  </a:solidFill>
                  <a:cs typeface="Calibri" panose="020F0502020204030204" pitchFamily="34" charset="0"/>
                </a:rPr>
                <a:t>gli</a:t>
              </a:r>
              <a:r>
                <a:rPr lang="fr-FR" sz="2200" dirty="0">
                  <a:solidFill>
                    <a:schemeClr val="accent4">
                      <a:lumMod val="75000"/>
                    </a:schemeClr>
                  </a:solidFill>
                  <a:cs typeface="Calibri" panose="020F0502020204030204" pitchFamily="34" charset="0"/>
                </a:rPr>
                <a:t> </a:t>
              </a:r>
              <a:r>
                <a:rPr lang="fr-FR" sz="2200" dirty="0" err="1">
                  <a:solidFill>
                    <a:schemeClr val="accent4">
                      <a:lumMod val="75000"/>
                    </a:schemeClr>
                  </a:solidFill>
                  <a:cs typeface="Calibri" panose="020F0502020204030204" pitchFamily="34" charset="0"/>
                </a:rPr>
                <a:t>ambienti</a:t>
              </a:r>
              <a:r>
                <a:rPr lang="fr-FR" sz="2200" dirty="0">
                  <a:solidFill>
                    <a:schemeClr val="accent4">
                      <a:lumMod val="75000"/>
                    </a:schemeClr>
                  </a:solidFill>
                  <a:cs typeface="Calibri" panose="020F0502020204030204" pitchFamily="34" charset="0"/>
                </a:rPr>
                <a:t> indoor poco </a:t>
              </a:r>
              <a:r>
                <a:rPr lang="fr-FR" sz="2200" dirty="0" err="1">
                  <a:solidFill>
                    <a:schemeClr val="accent4">
                      <a:lumMod val="75000"/>
                    </a:schemeClr>
                  </a:solidFill>
                  <a:cs typeface="Calibri" panose="020F0502020204030204" pitchFamily="34" charset="0"/>
                </a:rPr>
                <a:t>salubri</a:t>
              </a:r>
              <a:r>
                <a:rPr lang="fr-FR" sz="2200" dirty="0">
                  <a:solidFill>
                    <a:schemeClr val="accent4">
                      <a:lumMod val="75000"/>
                    </a:schemeClr>
                  </a:solidFill>
                  <a:cs typeface="Calibri" panose="020F0502020204030204" pitchFamily="34" charset="0"/>
                </a:rPr>
                <a:t>. </a:t>
              </a:r>
              <a:endParaRPr lang="fr-FR" sz="2200" b="1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endParaRPr>
            </a:p>
          </p:txBody>
        </p:sp>
      </p:grpSp>
      <p:pic>
        <p:nvPicPr>
          <p:cNvPr id="26" name="Pict-Ventil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65645" y="4555891"/>
            <a:ext cx="2355551" cy="2351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Rectangle 4">
            <a:extLst>
              <a:ext uri="{FF2B5EF4-FFF2-40B4-BE49-F238E27FC236}">
                <a16:creationId xmlns:a16="http://schemas.microsoft.com/office/drawing/2014/main" id="{B80B7592-B747-4C97-B515-4D53BCB9DA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74803" y="1483728"/>
            <a:ext cx="2271974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fr-FR" altLang="fr-FR" sz="3500" b="1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si</a:t>
            </a:r>
          </a:p>
        </p:txBody>
      </p:sp>
      <p:pic>
        <p:nvPicPr>
          <p:cNvPr id="37" name="Num1">
            <a:extLst>
              <a:ext uri="{FF2B5EF4-FFF2-40B4-BE49-F238E27FC236}">
                <a16:creationId xmlns:a16="http://schemas.microsoft.com/office/drawing/2014/main" id="{1B5D0EFE-7AB6-491C-AC39-0BBA17C4BDD1}"/>
              </a:ext>
            </a:extLst>
          </p:cNvPr>
          <p:cNvPicPr>
            <a:picLocks noChangeAspect="1"/>
          </p:cNvPicPr>
          <p:nvPr/>
        </p:nvPicPr>
        <p:blipFill>
          <a:blip r:embed="rId9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3914" y="1230834"/>
            <a:ext cx="1043825" cy="1287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Num2">
            <a:extLst>
              <a:ext uri="{FF2B5EF4-FFF2-40B4-BE49-F238E27FC236}">
                <a16:creationId xmlns:a16="http://schemas.microsoft.com/office/drawing/2014/main" id="{689DD949-A762-4590-A72F-37F48676EF27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4295" y="1091810"/>
            <a:ext cx="1039734" cy="1282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" name="Txt1">
            <a:extLst>
              <a:ext uri="{FF2B5EF4-FFF2-40B4-BE49-F238E27FC236}">
                <a16:creationId xmlns:a16="http://schemas.microsoft.com/office/drawing/2014/main" id="{EF2BA6E4-4B1E-4D37-B2A8-BC897DB74F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14029" y="1460392"/>
            <a:ext cx="1245399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3500" b="1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no</a:t>
            </a:r>
          </a:p>
        </p:txBody>
      </p:sp>
      <p:sp>
        <p:nvSpPr>
          <p:cNvPr id="40" name="Rectangle : coins arrondis 39">
            <a:extLst>
              <a:ext uri="{FF2B5EF4-FFF2-40B4-BE49-F238E27FC236}">
                <a16:creationId xmlns:a16="http://schemas.microsoft.com/office/drawing/2014/main" id="{F8A21C39-6E89-4693-9A29-3DB10F07E5AE}"/>
              </a:ext>
            </a:extLst>
          </p:cNvPr>
          <p:cNvSpPr/>
          <p:nvPr/>
        </p:nvSpPr>
        <p:spPr bwMode="auto">
          <a:xfrm>
            <a:off x="7623126" y="1411826"/>
            <a:ext cx="1039735" cy="739967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 anchor="ctr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sz="1400" b="1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28" name="Immagine 38">
            <a:extLst>
              <a:ext uri="{FF2B5EF4-FFF2-40B4-BE49-F238E27FC236}">
                <a16:creationId xmlns:a16="http://schemas.microsoft.com/office/drawing/2014/main" id="{414337FB-5BFF-43DC-8BA5-94B096F904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25" y="46038"/>
            <a:ext cx="1179513" cy="1068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954587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10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36" grpId="0" build="allAtOnce"/>
      <p:bldP spid="39" grpId="0"/>
      <p:bldP spid="4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2">
            <a:extLst>
              <a:ext uri="{FF2B5EF4-FFF2-40B4-BE49-F238E27FC236}">
                <a16:creationId xmlns:a16="http://schemas.microsoft.com/office/drawing/2014/main" id="{B80E8B93-C11B-4D40-9704-5A16D6F1CD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1033" y="5532934"/>
            <a:ext cx="3993774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2200" b="1" dirty="0" err="1">
                <a:solidFill>
                  <a:schemeClr val="accent4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Muffe</a:t>
            </a:r>
            <a:endParaRPr lang="fr-FR" altLang="fr-FR" sz="2200" dirty="0">
              <a:solidFill>
                <a:schemeClr val="accent4">
                  <a:lumMod val="75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29" name="Picture 7">
            <a:extLst>
              <a:ext uri="{FF2B5EF4-FFF2-40B4-BE49-F238E27FC236}">
                <a16:creationId xmlns:a16="http://schemas.microsoft.com/office/drawing/2014/main" id="{E1C34D9E-86F9-487B-B88F-D862E457AB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utout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1868" y="1693065"/>
            <a:ext cx="3588152" cy="3932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6EEA2F6B-5DAA-492B-B9C3-BF69EE8856C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402" t="612" r="388" b="-612"/>
          <a:stretch/>
        </p:blipFill>
        <p:spPr>
          <a:xfrm>
            <a:off x="6945085" y="1806622"/>
            <a:ext cx="3874289" cy="3555953"/>
          </a:xfrm>
          <a:prstGeom prst="rect">
            <a:avLst/>
          </a:prstGeom>
        </p:spPr>
      </p:pic>
      <p:sp>
        <p:nvSpPr>
          <p:cNvPr id="32" name="Rectangle 32">
            <a:extLst>
              <a:ext uri="{FF2B5EF4-FFF2-40B4-BE49-F238E27FC236}">
                <a16:creationId xmlns:a16="http://schemas.microsoft.com/office/drawing/2014/main" id="{19131D5F-972F-4F11-BB42-1EA6476CFB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90080" y="5534860"/>
            <a:ext cx="3993774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2200" b="1" dirty="0" err="1">
                <a:solidFill>
                  <a:schemeClr val="accent4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Acari</a:t>
            </a:r>
            <a:endParaRPr lang="fr-FR" altLang="fr-FR" sz="2200" dirty="0">
              <a:solidFill>
                <a:schemeClr val="accent4">
                  <a:lumMod val="75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27" name="Rectangle 2"/>
          <p:cNvSpPr/>
          <p:nvPr/>
        </p:nvSpPr>
        <p:spPr>
          <a:xfrm>
            <a:off x="-382385" y="-12700"/>
            <a:ext cx="12574385" cy="1368970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" name="Rectangle 1"/>
          <p:cNvSpPr/>
          <p:nvPr/>
        </p:nvSpPr>
        <p:spPr>
          <a:xfrm>
            <a:off x="-11113" y="-90488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 dirty="0"/>
          </a:p>
        </p:txBody>
      </p:sp>
      <p:pic>
        <p:nvPicPr>
          <p:cNvPr id="120836" name="PictoVideo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213" y="3765550"/>
            <a:ext cx="744537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" name="ZtxtP-Info"/>
          <p:cNvSpPr txBox="1">
            <a:spLocks noChangeArrowheads="1"/>
          </p:cNvSpPr>
          <p:nvPr/>
        </p:nvSpPr>
        <p:spPr bwMode="auto">
          <a:xfrm>
            <a:off x="106363" y="2293938"/>
            <a:ext cx="1084262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altLang="fr-FR" sz="1600" kern="0" dirty="0">
                <a:solidFill>
                  <a:schemeClr val="tx2"/>
                </a:solidFill>
                <a:latin typeface="Chelsea Market" panose="02000000000000000000" pitchFamily="2" charset="0"/>
                <a:ea typeface="Chelsea Market" panose="02000000000000000000" pitchFamily="2" charset="0"/>
                <a:cs typeface="Ebrima" panose="02000000000000000000" pitchFamily="2" charset="0"/>
              </a:rPr>
              <a:t>INFO</a:t>
            </a:r>
          </a:p>
        </p:txBody>
      </p:sp>
      <p:sp>
        <p:nvSpPr>
          <p:cNvPr id="52" name="ZtxtP-Video"/>
          <p:cNvSpPr txBox="1">
            <a:spLocks noChangeArrowheads="1"/>
          </p:cNvSpPr>
          <p:nvPr/>
        </p:nvSpPr>
        <p:spPr bwMode="auto">
          <a:xfrm>
            <a:off x="139700" y="4341813"/>
            <a:ext cx="1084263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altLang="fr-FR" sz="1600" kern="0" dirty="0">
                <a:solidFill>
                  <a:schemeClr val="tx2"/>
                </a:solidFill>
                <a:latin typeface="Chelsea Market" panose="02000000000000000000" pitchFamily="2" charset="0"/>
                <a:ea typeface="Chelsea Market" panose="02000000000000000000" pitchFamily="2" charset="0"/>
                <a:cs typeface="Ebrima" panose="02000000000000000000" pitchFamily="2" charset="0"/>
              </a:rPr>
              <a:t>VIDEO</a:t>
            </a:r>
          </a:p>
        </p:txBody>
      </p:sp>
      <p:pic>
        <p:nvPicPr>
          <p:cNvPr id="120839" name="PictoGuide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75" y="2762250"/>
            <a:ext cx="739775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" name="ZtxtP-Guide"/>
          <p:cNvSpPr txBox="1">
            <a:spLocks noChangeArrowheads="1"/>
          </p:cNvSpPr>
          <p:nvPr/>
        </p:nvSpPr>
        <p:spPr bwMode="auto">
          <a:xfrm>
            <a:off x="128588" y="3341688"/>
            <a:ext cx="1084262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altLang="fr-FR" sz="1600" kern="0" dirty="0">
                <a:solidFill>
                  <a:schemeClr val="tx2"/>
                </a:solidFill>
                <a:latin typeface="Chelsea Market" panose="02000000000000000000" pitchFamily="2" charset="0"/>
                <a:ea typeface="Chelsea Market" panose="02000000000000000000" pitchFamily="2" charset="0"/>
                <a:cs typeface="Verdana" panose="020B0604030504040204" pitchFamily="34" charset="0"/>
              </a:rPr>
              <a:t>GUIDA</a:t>
            </a:r>
          </a:p>
        </p:txBody>
      </p:sp>
      <p:sp>
        <p:nvSpPr>
          <p:cNvPr id="55" name="ZtxtP-Video"/>
          <p:cNvSpPr txBox="1">
            <a:spLocks noChangeArrowheads="1"/>
          </p:cNvSpPr>
          <p:nvPr/>
        </p:nvSpPr>
        <p:spPr bwMode="auto">
          <a:xfrm>
            <a:off x="136525" y="5322888"/>
            <a:ext cx="1084263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altLang="fr-FR" sz="1600" kern="0" dirty="0">
                <a:solidFill>
                  <a:schemeClr val="tx2"/>
                </a:solidFill>
                <a:latin typeface="Chelsea Market" panose="02000000000000000000" pitchFamily="2" charset="0"/>
                <a:ea typeface="Chelsea Market" panose="02000000000000000000" pitchFamily="2" charset="0"/>
                <a:cs typeface="Ebrima" panose="02000000000000000000" pitchFamily="2" charset="0"/>
              </a:rPr>
              <a:t>ES</a:t>
            </a:r>
          </a:p>
        </p:txBody>
      </p:sp>
      <p:pic>
        <p:nvPicPr>
          <p:cNvPr id="120842" name="Image 4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1704975"/>
            <a:ext cx="779463" cy="661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0843" name="PictoVideo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759325"/>
            <a:ext cx="711200" cy="60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0844" name="ZoneTexte 30"/>
          <p:cNvSpPr txBox="1">
            <a:spLocks noChangeArrowheads="1"/>
          </p:cNvSpPr>
          <p:nvPr/>
        </p:nvSpPr>
        <p:spPr bwMode="auto">
          <a:xfrm>
            <a:off x="0" y="6572250"/>
            <a:ext cx="6858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000">
              <a:solidFill>
                <a:srgbClr val="002060"/>
              </a:solidFill>
              <a:latin typeface="Tw Cen MT" panose="020B0602020104020603" pitchFamily="34" charset="0"/>
            </a:endParaRPr>
          </a:p>
        </p:txBody>
      </p:sp>
      <p:sp>
        <p:nvSpPr>
          <p:cNvPr id="120845" name="Espace réservé du numéro de diapositive 1"/>
          <p:cNvSpPr txBox="1">
            <a:spLocks/>
          </p:cNvSpPr>
          <p:nvPr/>
        </p:nvSpPr>
        <p:spPr bwMode="auto">
          <a:xfrm>
            <a:off x="11282363" y="6119813"/>
            <a:ext cx="914400" cy="365125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800" b="1" dirty="0">
                <a:solidFill>
                  <a:schemeClr val="bg1"/>
                </a:solidFill>
              </a:rPr>
              <a:t>M</a:t>
            </a:r>
            <a:r>
              <a:rPr lang="fr-FR" altLang="fr-FR" sz="1800" b="1" baseline="30000" dirty="0">
                <a:solidFill>
                  <a:schemeClr val="bg1"/>
                </a:solidFill>
              </a:rPr>
              <a:t>6</a:t>
            </a:r>
            <a:r>
              <a:rPr lang="fr-FR" altLang="fr-FR" sz="1400" b="1" dirty="0">
                <a:solidFill>
                  <a:srgbClr val="CFEDEF"/>
                </a:solidFill>
              </a:rPr>
              <a:t> - </a:t>
            </a:r>
            <a:fld id="{6DB73B0F-B6E7-47A2-9F5D-31B952634E7C}" type="slidenum">
              <a:rPr lang="fr-FR" altLang="fr-FR" sz="1800" b="1"/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16</a:t>
            </a:fld>
            <a:endParaRPr lang="fr-FR" altLang="fr-FR" sz="1800" b="1" dirty="0"/>
          </a:p>
        </p:txBody>
      </p:sp>
      <p:sp>
        <p:nvSpPr>
          <p:cNvPr id="23" name="Rectangle 22"/>
          <p:cNvSpPr/>
          <p:nvPr/>
        </p:nvSpPr>
        <p:spPr>
          <a:xfrm>
            <a:off x="1071563" y="284501"/>
            <a:ext cx="10763978" cy="55399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fr-FR" sz="3000" b="1" dirty="0">
                <a:solidFill>
                  <a:schemeClr val="bg1"/>
                </a:solidFill>
                <a:latin typeface="+mn-lt"/>
                <a:cs typeface="Arial" charset="0"/>
              </a:rPr>
              <a:t>L’</a:t>
            </a:r>
            <a:r>
              <a:rPr lang="fr-FR" sz="3000" b="1" dirty="0" err="1">
                <a:solidFill>
                  <a:schemeClr val="bg1"/>
                </a:solidFill>
                <a:latin typeface="+mn-lt"/>
                <a:cs typeface="Arial" charset="0"/>
              </a:rPr>
              <a:t>umidità</a:t>
            </a:r>
            <a:r>
              <a:rPr lang="fr-FR" sz="3000" b="1" dirty="0">
                <a:solidFill>
                  <a:schemeClr val="bg1"/>
                </a:solidFill>
                <a:latin typeface="+mn-lt"/>
                <a:cs typeface="Arial" charset="0"/>
              </a:rPr>
              <a:t>, </a:t>
            </a:r>
            <a:r>
              <a:rPr lang="fr-FR" sz="3000" b="1" dirty="0" err="1">
                <a:solidFill>
                  <a:schemeClr val="bg1"/>
                </a:solidFill>
                <a:latin typeface="+mn-lt"/>
                <a:cs typeface="Arial" charset="0"/>
              </a:rPr>
              <a:t>inoltre</a:t>
            </a:r>
            <a:r>
              <a:rPr lang="fr-FR" sz="3000" b="1" dirty="0">
                <a:solidFill>
                  <a:schemeClr val="bg1"/>
                </a:solidFill>
                <a:latin typeface="+mn-lt"/>
                <a:cs typeface="Arial" charset="0"/>
              </a:rPr>
              <a:t>, </a:t>
            </a:r>
            <a:r>
              <a:rPr lang="fr-FR" sz="3000" b="1" dirty="0" err="1">
                <a:solidFill>
                  <a:schemeClr val="bg1"/>
                </a:solidFill>
                <a:latin typeface="+mn-lt"/>
                <a:cs typeface="Arial" charset="0"/>
              </a:rPr>
              <a:t>può</a:t>
            </a:r>
            <a:r>
              <a:rPr lang="fr-FR" sz="3000" b="1" dirty="0">
                <a:solidFill>
                  <a:schemeClr val="bg1"/>
                </a:solidFill>
                <a:latin typeface="+mn-lt"/>
                <a:cs typeface="Arial" charset="0"/>
              </a:rPr>
              <a:t> </a:t>
            </a:r>
            <a:r>
              <a:rPr lang="fr-FR" sz="3000" b="1" dirty="0" err="1">
                <a:solidFill>
                  <a:schemeClr val="bg1"/>
                </a:solidFill>
                <a:latin typeface="+mn-lt"/>
                <a:cs typeface="Arial" charset="0"/>
              </a:rPr>
              <a:t>portare</a:t>
            </a:r>
            <a:r>
              <a:rPr lang="fr-FR" sz="3000" b="1" dirty="0">
                <a:solidFill>
                  <a:schemeClr val="bg1"/>
                </a:solidFill>
                <a:latin typeface="+mn-lt"/>
                <a:cs typeface="Arial" charset="0"/>
              </a:rPr>
              <a:t> allo </a:t>
            </a:r>
            <a:r>
              <a:rPr lang="fr-FR" sz="3000" b="1" dirty="0" err="1">
                <a:solidFill>
                  <a:schemeClr val="bg1"/>
                </a:solidFill>
                <a:latin typeface="+mn-lt"/>
                <a:cs typeface="Arial" charset="0"/>
              </a:rPr>
              <a:t>sviluppo</a:t>
            </a:r>
            <a:r>
              <a:rPr lang="fr-FR" sz="3000" b="1" dirty="0">
                <a:solidFill>
                  <a:schemeClr val="bg1"/>
                </a:solidFill>
                <a:latin typeface="+mn-lt"/>
                <a:cs typeface="Arial" charset="0"/>
              </a:rPr>
              <a:t> di …</a:t>
            </a:r>
            <a:endParaRPr lang="fr-FR" sz="30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25" name="Num1">
            <a:extLst>
              <a:ext uri="{FF2B5EF4-FFF2-40B4-BE49-F238E27FC236}">
                <a16:creationId xmlns:a16="http://schemas.microsoft.com/office/drawing/2014/main" id="{D1AD84C2-AE94-4230-A29A-818EFAEC4CC5}"/>
              </a:ext>
            </a:extLst>
          </p:cNvPr>
          <p:cNvPicPr>
            <a:picLocks noChangeAspect="1"/>
          </p:cNvPicPr>
          <p:nvPr/>
        </p:nvPicPr>
        <p:blipFill>
          <a:blip r:embed="rId10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4050" y="3330898"/>
            <a:ext cx="1304925" cy="160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Num2">
            <a:extLst>
              <a:ext uri="{FF2B5EF4-FFF2-40B4-BE49-F238E27FC236}">
                <a16:creationId xmlns:a16="http://schemas.microsoft.com/office/drawing/2014/main" id="{F891714C-7C84-4D08-85C3-416C1D3DA7F2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3025" y="3316003"/>
            <a:ext cx="1304925" cy="160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32">
            <a:hlinkClick r:id="rId12" action="ppaction://hlinksldjump"/>
            <a:extLst>
              <a:ext uri="{FF2B5EF4-FFF2-40B4-BE49-F238E27FC236}">
                <a16:creationId xmlns:a16="http://schemas.microsoft.com/office/drawing/2014/main" id="{52062A66-7FE1-4CC7-BB6B-01F767B5DD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7516" y="5428707"/>
            <a:ext cx="617538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" name="Picture 32">
            <a:hlinkClick r:id="rId14" action="ppaction://hlinksldjump"/>
            <a:extLst>
              <a:ext uri="{FF2B5EF4-FFF2-40B4-BE49-F238E27FC236}">
                <a16:creationId xmlns:a16="http://schemas.microsoft.com/office/drawing/2014/main" id="{4665FE3A-9ADB-48D5-BA92-C276821030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2594" y="5427702"/>
            <a:ext cx="617538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Immagine 38">
            <a:extLst>
              <a:ext uri="{FF2B5EF4-FFF2-40B4-BE49-F238E27FC236}">
                <a16:creationId xmlns:a16="http://schemas.microsoft.com/office/drawing/2014/main" id="{1A389D59-0F98-4F85-AF2E-3E378395C2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25" y="46038"/>
            <a:ext cx="1179513" cy="1068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506994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31" grpId="0"/>
      <p:bldP spid="3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"/>
          <p:cNvSpPr/>
          <p:nvPr/>
        </p:nvSpPr>
        <p:spPr>
          <a:xfrm>
            <a:off x="-382385" y="-12700"/>
            <a:ext cx="12574385" cy="1368970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472" name="ZoneTexte 30"/>
          <p:cNvSpPr txBox="1">
            <a:spLocks noChangeArrowheads="1"/>
          </p:cNvSpPr>
          <p:nvPr/>
        </p:nvSpPr>
        <p:spPr bwMode="auto">
          <a:xfrm>
            <a:off x="0" y="6572250"/>
            <a:ext cx="6858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0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473" name="Rectangle 1"/>
          <p:cNvSpPr>
            <a:spLocks noChangeArrowheads="1"/>
          </p:cNvSpPr>
          <p:nvPr/>
        </p:nvSpPr>
        <p:spPr bwMode="auto">
          <a:xfrm>
            <a:off x="5413375" y="2111375"/>
            <a:ext cx="6096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19474" name="Espace réservé du numéro de diapositive 1"/>
          <p:cNvSpPr txBox="1">
            <a:spLocks/>
          </p:cNvSpPr>
          <p:nvPr/>
        </p:nvSpPr>
        <p:spPr bwMode="auto">
          <a:xfrm>
            <a:off x="11277600" y="6110288"/>
            <a:ext cx="914400" cy="365125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M</a:t>
            </a:r>
            <a:r>
              <a:rPr kumimoji="0" lang="fr-FR" altLang="fr-FR" sz="1800" b="1" i="0" u="none" strike="noStrike" kern="1200" cap="none" spc="0" normalizeH="0" baseline="30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6</a:t>
            </a: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- </a:t>
            </a:r>
            <a:fld id="{49FC2660-464D-43B1-8885-124EEB25E72E}" type="slidenum">
              <a:rPr kumimoji="0" lang="fr-FR" altLang="fr-FR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17</a:t>
            </a:fld>
            <a:endParaRPr kumimoji="0" lang="fr-FR" alt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9475" name="ZoneTexte 30"/>
          <p:cNvSpPr txBox="1">
            <a:spLocks noChangeArrowheads="1"/>
          </p:cNvSpPr>
          <p:nvPr/>
        </p:nvSpPr>
        <p:spPr bwMode="auto">
          <a:xfrm>
            <a:off x="0" y="6572250"/>
            <a:ext cx="6858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0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302544" y="196000"/>
            <a:ext cx="1068705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fr-FR" altLang="fr-FR" sz="3000" b="1" dirty="0">
                <a:solidFill>
                  <a:schemeClr val="bg1"/>
                </a:solidFill>
              </a:rPr>
              <a:t>Le </a:t>
            </a:r>
            <a:r>
              <a:rPr lang="fr-FR" altLang="fr-FR" sz="3000" b="1" dirty="0" err="1">
                <a:solidFill>
                  <a:schemeClr val="bg1"/>
                </a:solidFill>
              </a:rPr>
              <a:t>muffe</a:t>
            </a:r>
            <a:endParaRPr lang="fr-FR" altLang="fr-FR" sz="3000" b="1" dirty="0">
              <a:solidFill>
                <a:schemeClr val="bg1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3000" b="1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75000"/>
                </a:schemeClr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pic>
        <p:nvPicPr>
          <p:cNvPr id="2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utout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2711" y="1497200"/>
            <a:ext cx="4295128" cy="4707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" name="Rectangle 1">
            <a:extLst>
              <a:ext uri="{FF2B5EF4-FFF2-40B4-BE49-F238E27FC236}">
                <a16:creationId xmlns:a16="http://schemas.microsoft.com/office/drawing/2014/main" id="{FBB29406-11B5-41C9-91DE-EE5449E48E7C}"/>
              </a:ext>
            </a:extLst>
          </p:cNvPr>
          <p:cNvSpPr/>
          <p:nvPr/>
        </p:nvSpPr>
        <p:spPr>
          <a:xfrm>
            <a:off x="-11113" y="-90488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D6F033B4-F091-4C19-BD69-47FF8A9A9BAA}"/>
              </a:ext>
            </a:extLst>
          </p:cNvPr>
          <p:cNvGrpSpPr/>
          <p:nvPr/>
        </p:nvGrpSpPr>
        <p:grpSpPr>
          <a:xfrm>
            <a:off x="78582" y="1759952"/>
            <a:ext cx="1117600" cy="3956050"/>
            <a:chOff x="106363" y="1704975"/>
            <a:chExt cx="1117600" cy="3956050"/>
          </a:xfrm>
        </p:grpSpPr>
        <p:pic>
          <p:nvPicPr>
            <p:cNvPr id="19464" name="PictoVideo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3213" y="3765550"/>
              <a:ext cx="744537" cy="631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" name="ZtxtP-Info"/>
            <p:cNvSpPr txBox="1">
              <a:spLocks noChangeArrowheads="1"/>
            </p:cNvSpPr>
            <p:nvPr/>
          </p:nvSpPr>
          <p:spPr bwMode="auto">
            <a:xfrm>
              <a:off x="106363" y="2293938"/>
              <a:ext cx="1084262" cy="338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Chelsea Market" panose="02000000000000000000" pitchFamily="2" charset="0"/>
                  <a:ea typeface="Chelsea Market" panose="02000000000000000000" pitchFamily="2" charset="0"/>
                  <a:cs typeface="Ebrima" panose="02000000000000000000" pitchFamily="2" charset="0"/>
                </a:rPr>
                <a:t>INFO</a:t>
              </a:r>
            </a:p>
          </p:txBody>
        </p:sp>
        <p:sp>
          <p:nvSpPr>
            <p:cNvPr id="36" name="ZtxtP-Video"/>
            <p:cNvSpPr txBox="1">
              <a:spLocks noChangeArrowheads="1"/>
            </p:cNvSpPr>
            <p:nvPr/>
          </p:nvSpPr>
          <p:spPr bwMode="auto">
            <a:xfrm>
              <a:off x="139700" y="4341813"/>
              <a:ext cx="1084263" cy="338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Chelsea Market" panose="02000000000000000000" pitchFamily="2" charset="0"/>
                  <a:ea typeface="Chelsea Market" panose="02000000000000000000" pitchFamily="2" charset="0"/>
                  <a:cs typeface="Ebrima" panose="02000000000000000000" pitchFamily="2" charset="0"/>
                </a:rPr>
                <a:t>VIDEO</a:t>
              </a:r>
            </a:p>
          </p:txBody>
        </p:sp>
        <p:pic>
          <p:nvPicPr>
            <p:cNvPr id="19467" name="PictoGuide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2575" y="2762250"/>
              <a:ext cx="739775" cy="628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" name="ZtxtP-Guide"/>
            <p:cNvSpPr txBox="1">
              <a:spLocks noChangeArrowheads="1"/>
            </p:cNvSpPr>
            <p:nvPr/>
          </p:nvSpPr>
          <p:spPr bwMode="auto">
            <a:xfrm>
              <a:off x="128588" y="3341688"/>
              <a:ext cx="1084262" cy="339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Chelsea Market" panose="02000000000000000000" pitchFamily="2" charset="0"/>
                  <a:ea typeface="Chelsea Market" panose="02000000000000000000" pitchFamily="2" charset="0"/>
                  <a:cs typeface="Verdana" panose="020B0604030504040204" pitchFamily="34" charset="0"/>
                </a:rPr>
                <a:t>GUIDA</a:t>
              </a:r>
            </a:p>
          </p:txBody>
        </p:sp>
        <p:sp>
          <p:nvSpPr>
            <p:cNvPr id="39" name="ZtxtP-Video"/>
            <p:cNvSpPr txBox="1">
              <a:spLocks noChangeArrowheads="1"/>
            </p:cNvSpPr>
            <p:nvPr/>
          </p:nvSpPr>
          <p:spPr bwMode="auto">
            <a:xfrm>
              <a:off x="136525" y="5322888"/>
              <a:ext cx="1084263" cy="338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altLang="fr-FR" sz="1600" kern="0" dirty="0">
                  <a:solidFill>
                    <a:srgbClr val="44546A"/>
                  </a:solidFill>
                  <a:latin typeface="Chelsea Market" panose="02000000000000000000" pitchFamily="2" charset="0"/>
                  <a:ea typeface="Chelsea Market" panose="02000000000000000000" pitchFamily="2" charset="0"/>
                  <a:cs typeface="Ebrima" panose="02000000000000000000" pitchFamily="2" charset="0"/>
                </a:rPr>
                <a:t>ES</a:t>
              </a:r>
              <a:endParaRPr kumimoji="0" lang="fr-FR" altLang="fr-FR" sz="1600" b="0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helsea Market" panose="02000000000000000000" pitchFamily="2" charset="0"/>
                <a:ea typeface="Chelsea Market" panose="02000000000000000000" pitchFamily="2" charset="0"/>
                <a:cs typeface="Ebrima" panose="02000000000000000000" pitchFamily="2" charset="0"/>
              </a:endParaRPr>
            </a:p>
          </p:txBody>
        </p:sp>
        <p:pic>
          <p:nvPicPr>
            <p:cNvPr id="19470" name="Image 42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100" y="1704975"/>
              <a:ext cx="779463" cy="6619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471" name="PictoVideo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800" y="4759325"/>
              <a:ext cx="711200" cy="603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6" name="loupe transports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2059" y="5250736"/>
            <a:ext cx="739119" cy="732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6526948" y="1406351"/>
            <a:ext cx="5268725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fr-FR" altLang="fr-FR" sz="220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Le </a:t>
            </a:r>
            <a:r>
              <a:rPr lang="fr-FR" altLang="fr-FR" sz="220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muffe</a:t>
            </a:r>
            <a:r>
              <a:rPr lang="fr-FR" altLang="fr-FR" sz="220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 sono dei </a:t>
            </a:r>
            <a:r>
              <a:rPr lang="fr-FR" altLang="fr-FR" sz="220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funghi</a:t>
            </a:r>
            <a:r>
              <a:rPr lang="fr-FR" altLang="fr-FR" sz="220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fr-FR" altLang="fr-FR" sz="220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microscopici</a:t>
            </a:r>
            <a:r>
              <a:rPr lang="fr-FR" altLang="fr-FR" sz="220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fr-FR" altLang="fr-FR" sz="220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che</a:t>
            </a:r>
            <a:r>
              <a:rPr lang="fr-FR" altLang="fr-FR" sz="220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 si </a:t>
            </a:r>
            <a:r>
              <a:rPr lang="fr-FR" altLang="fr-FR" sz="220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sviluppano</a:t>
            </a:r>
            <a:r>
              <a:rPr lang="fr-FR" altLang="fr-FR" sz="220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fr-FR" altLang="fr-FR" sz="220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nei</a:t>
            </a:r>
            <a:r>
              <a:rPr lang="fr-FR" altLang="fr-FR" sz="220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fr-FR" altLang="fr-FR" sz="220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luoghi</a:t>
            </a:r>
            <a:r>
              <a:rPr lang="fr-FR" altLang="fr-FR" sz="220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fr-FR" altLang="fr-FR" sz="220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interni</a:t>
            </a:r>
            <a:r>
              <a:rPr lang="fr-FR" altLang="fr-FR" sz="220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 a causa </a:t>
            </a:r>
            <a:r>
              <a:rPr lang="fr-FR" altLang="fr-FR" sz="220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dell’umidità</a:t>
            </a:r>
            <a:r>
              <a:rPr lang="fr-FR" altLang="fr-FR" sz="220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 e </a:t>
            </a:r>
            <a:r>
              <a:rPr lang="fr-FR" altLang="fr-FR" sz="220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della</a:t>
            </a:r>
            <a:r>
              <a:rPr lang="fr-FR" altLang="fr-FR" sz="220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fr-FR" altLang="fr-FR" sz="220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mancanza</a:t>
            </a:r>
            <a:r>
              <a:rPr lang="fr-FR" altLang="fr-FR" sz="220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 di </a:t>
            </a:r>
            <a:r>
              <a:rPr lang="fr-FR" altLang="fr-FR" sz="220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circolazione</a:t>
            </a:r>
            <a:r>
              <a:rPr lang="fr-FR" altLang="fr-FR" sz="220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fr-FR" altLang="fr-FR" sz="220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dell’aria</a:t>
            </a:r>
            <a:r>
              <a:rPr lang="fr-FR" altLang="fr-FR" sz="220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. </a:t>
            </a:r>
          </a:p>
          <a:p>
            <a:pPr>
              <a:spcBef>
                <a:spcPct val="0"/>
              </a:spcBef>
            </a:pPr>
            <a:r>
              <a:rPr lang="fr-FR" altLang="fr-FR" sz="220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Le </a:t>
            </a:r>
            <a:r>
              <a:rPr lang="fr-FR" altLang="fr-FR" sz="220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muffe</a:t>
            </a:r>
            <a:r>
              <a:rPr lang="fr-FR" altLang="fr-FR" sz="220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 si </a:t>
            </a:r>
            <a:r>
              <a:rPr lang="fr-FR" altLang="fr-FR" sz="220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sviluppano</a:t>
            </a:r>
            <a:r>
              <a:rPr lang="fr-FR" altLang="fr-FR" sz="220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 più </a:t>
            </a:r>
            <a:r>
              <a:rPr lang="fr-FR" altLang="fr-FR" sz="220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facilmente</a:t>
            </a:r>
            <a:r>
              <a:rPr lang="fr-FR" altLang="fr-FR" sz="220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 su </a:t>
            </a:r>
            <a:r>
              <a:rPr lang="fr-FR" altLang="fr-FR" sz="220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alcuni</a:t>
            </a:r>
            <a:r>
              <a:rPr lang="fr-FR" altLang="fr-FR" sz="220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fr-FR" altLang="fr-FR" sz="220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materiali</a:t>
            </a:r>
            <a:r>
              <a:rPr lang="fr-FR" altLang="fr-FR" sz="220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 e in </a:t>
            </a:r>
            <a:r>
              <a:rPr lang="fr-FR" altLang="fr-FR" sz="220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determinati</a:t>
            </a:r>
            <a:r>
              <a:rPr lang="fr-FR" altLang="fr-FR" sz="220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fr-FR" altLang="fr-FR" sz="220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posti</a:t>
            </a:r>
            <a:r>
              <a:rPr lang="fr-FR" altLang="fr-FR" sz="220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, ad </a:t>
            </a:r>
            <a:r>
              <a:rPr lang="fr-FR" altLang="fr-FR" sz="220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esempio</a:t>
            </a:r>
            <a:r>
              <a:rPr lang="fr-FR" altLang="fr-FR" sz="220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 sui muri o </a:t>
            </a:r>
            <a:r>
              <a:rPr lang="fr-FR" altLang="fr-FR" sz="220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dietro</a:t>
            </a:r>
            <a:r>
              <a:rPr lang="fr-FR" altLang="fr-FR" sz="220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 i </a:t>
            </a:r>
            <a:r>
              <a:rPr lang="fr-FR" altLang="fr-FR" sz="220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battiscopa</a:t>
            </a:r>
            <a:r>
              <a:rPr lang="fr-FR" altLang="fr-FR" sz="220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. </a:t>
            </a:r>
          </a:p>
          <a:p>
            <a:pPr>
              <a:spcBef>
                <a:spcPct val="0"/>
              </a:spcBef>
            </a:pPr>
            <a:r>
              <a:rPr lang="fr-FR" altLang="fr-FR" sz="220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Le </a:t>
            </a:r>
            <a:r>
              <a:rPr lang="fr-FR" altLang="fr-FR" sz="220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loro</a:t>
            </a:r>
            <a:r>
              <a:rPr lang="fr-FR" altLang="fr-FR" sz="220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 spore </a:t>
            </a:r>
            <a:r>
              <a:rPr lang="fr-FR" altLang="fr-FR" sz="220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possono</a:t>
            </a:r>
            <a:r>
              <a:rPr lang="fr-FR" altLang="fr-FR" sz="220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fr-FR" altLang="fr-FR" sz="220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provocare</a:t>
            </a:r>
            <a:r>
              <a:rPr lang="fr-FR" altLang="fr-FR" sz="220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 allergie o </a:t>
            </a:r>
            <a:r>
              <a:rPr lang="fr-FR" altLang="fr-FR" sz="220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infezioni</a:t>
            </a:r>
            <a:r>
              <a:rPr lang="fr-FR" altLang="fr-FR" sz="220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. E’, </a:t>
            </a:r>
            <a:r>
              <a:rPr lang="fr-FR" altLang="fr-FR" sz="220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quindi</a:t>
            </a:r>
            <a:r>
              <a:rPr lang="fr-FR" altLang="fr-FR" sz="220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 ,importante </a:t>
            </a:r>
            <a:r>
              <a:rPr lang="fr-FR" altLang="fr-FR" sz="220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eliminare</a:t>
            </a:r>
            <a:r>
              <a:rPr lang="fr-FR" altLang="fr-FR" sz="220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 la </a:t>
            </a:r>
            <a:r>
              <a:rPr lang="fr-FR" altLang="fr-FR" sz="220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loro</a:t>
            </a:r>
            <a:r>
              <a:rPr lang="fr-FR" altLang="fr-FR" sz="220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fr-FR" altLang="fr-FR" sz="220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presenza</a:t>
            </a:r>
            <a:r>
              <a:rPr lang="fr-FR" altLang="fr-FR" sz="220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  </a:t>
            </a:r>
            <a:r>
              <a:rPr lang="fr-FR" altLang="fr-FR" sz="220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dagli</a:t>
            </a:r>
            <a:r>
              <a:rPr lang="fr-FR" altLang="fr-FR" sz="220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fr-FR" altLang="fr-FR" sz="220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ambienti</a:t>
            </a:r>
            <a:r>
              <a:rPr lang="fr-FR" altLang="fr-FR" sz="220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fr-FR" altLang="fr-FR" sz="220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interni</a:t>
            </a:r>
            <a:r>
              <a:rPr lang="fr-FR" altLang="fr-FR" sz="220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fr-FR" altLang="fr-FR" sz="220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degli</a:t>
            </a:r>
            <a:r>
              <a:rPr lang="fr-FR" altLang="fr-FR" sz="220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fr-FR" altLang="fr-FR" sz="220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edifici</a:t>
            </a:r>
            <a:r>
              <a:rPr lang="fr-FR" altLang="fr-FR" sz="220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. 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8461375" y="6541392"/>
            <a:ext cx="43660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accent4">
                    <a:lumMod val="75000"/>
                  </a:schemeClr>
                </a:solidFill>
              </a:rPr>
              <a:t>Source : ADEME, Guide « Un Air Sain Chez Soi »</a:t>
            </a:r>
          </a:p>
        </p:txBody>
      </p:sp>
      <p:sp>
        <p:nvSpPr>
          <p:cNvPr id="28" name="Rectangle 27">
            <a:hlinkClick r:id="rId11" action="ppaction://hlinksldjump"/>
            <a:extLst>
              <a:ext uri="{FF2B5EF4-FFF2-40B4-BE49-F238E27FC236}">
                <a16:creationId xmlns:a16="http://schemas.microsoft.com/office/drawing/2014/main" id="{F9777358-0CAC-4A3E-B246-3D501D6AEA25}"/>
              </a:ext>
            </a:extLst>
          </p:cNvPr>
          <p:cNvSpPr/>
          <p:nvPr/>
        </p:nvSpPr>
        <p:spPr>
          <a:xfrm>
            <a:off x="1399891" y="-62781"/>
            <a:ext cx="4765024" cy="52177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Rectangle 28">
            <a:hlinkClick r:id="rId11" action="ppaction://hlinksldjump"/>
            <a:extLst>
              <a:ext uri="{FF2B5EF4-FFF2-40B4-BE49-F238E27FC236}">
                <a16:creationId xmlns:a16="http://schemas.microsoft.com/office/drawing/2014/main" id="{AE2A2D2D-D5FA-4F5D-AA0F-4EB20CDFB3F6}"/>
              </a:ext>
            </a:extLst>
          </p:cNvPr>
          <p:cNvSpPr/>
          <p:nvPr/>
        </p:nvSpPr>
        <p:spPr>
          <a:xfrm>
            <a:off x="1268731" y="5945614"/>
            <a:ext cx="6096000" cy="9123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5" name="Immagine 38">
            <a:extLst>
              <a:ext uri="{FF2B5EF4-FFF2-40B4-BE49-F238E27FC236}">
                <a16:creationId xmlns:a16="http://schemas.microsoft.com/office/drawing/2014/main" id="{48FE9443-FA8D-4239-8231-C9E5980052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25" y="46038"/>
            <a:ext cx="1179513" cy="1068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049505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hlinkClick r:id="rId3" action="ppaction://hlinksldjump"/>
            <a:extLst>
              <a:ext uri="{FF2B5EF4-FFF2-40B4-BE49-F238E27FC236}">
                <a16:creationId xmlns:a16="http://schemas.microsoft.com/office/drawing/2014/main" id="{C81B0146-E94E-4B1E-A261-0F4B52AFE76A}"/>
              </a:ext>
            </a:extLst>
          </p:cNvPr>
          <p:cNvSpPr/>
          <p:nvPr/>
        </p:nvSpPr>
        <p:spPr>
          <a:xfrm>
            <a:off x="1485900" y="39687"/>
            <a:ext cx="10706100" cy="68468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4"/>
          <a:srcRect l="11402" t="612" r="388" b="-612"/>
          <a:stretch/>
        </p:blipFill>
        <p:spPr>
          <a:xfrm>
            <a:off x="1436687" y="685564"/>
            <a:ext cx="6778624" cy="6221649"/>
          </a:xfrm>
          <a:prstGeom prst="rect">
            <a:avLst/>
          </a:prstGeom>
        </p:spPr>
      </p:pic>
      <p:sp>
        <p:nvSpPr>
          <p:cNvPr id="31" name="Rectangle 2"/>
          <p:cNvSpPr/>
          <p:nvPr/>
        </p:nvSpPr>
        <p:spPr>
          <a:xfrm>
            <a:off x="-382385" y="-12700"/>
            <a:ext cx="12574385" cy="1368970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472" name="ZoneTexte 30"/>
          <p:cNvSpPr txBox="1">
            <a:spLocks noChangeArrowheads="1"/>
          </p:cNvSpPr>
          <p:nvPr/>
        </p:nvSpPr>
        <p:spPr bwMode="auto">
          <a:xfrm>
            <a:off x="0" y="6572250"/>
            <a:ext cx="6858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0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473" name="Rectangle 1"/>
          <p:cNvSpPr>
            <a:spLocks noChangeArrowheads="1"/>
          </p:cNvSpPr>
          <p:nvPr/>
        </p:nvSpPr>
        <p:spPr bwMode="auto">
          <a:xfrm>
            <a:off x="5413375" y="2111375"/>
            <a:ext cx="6096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19474" name="Espace réservé du numéro de diapositive 1"/>
          <p:cNvSpPr txBox="1">
            <a:spLocks/>
          </p:cNvSpPr>
          <p:nvPr/>
        </p:nvSpPr>
        <p:spPr bwMode="auto">
          <a:xfrm>
            <a:off x="11277600" y="6110288"/>
            <a:ext cx="914400" cy="365125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M</a:t>
            </a:r>
            <a:r>
              <a:rPr kumimoji="0" lang="fr-FR" altLang="fr-FR" sz="1800" b="1" i="0" u="none" strike="noStrike" kern="1200" cap="none" spc="0" normalizeH="0" baseline="30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6</a:t>
            </a: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- </a:t>
            </a:r>
            <a:fld id="{49FC2660-464D-43B1-8885-124EEB25E72E}" type="slidenum">
              <a:rPr kumimoji="0" lang="fr-FR" altLang="fr-FR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18</a:t>
            </a:fld>
            <a:endParaRPr kumimoji="0" lang="fr-FR" alt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9475" name="ZoneTexte 30"/>
          <p:cNvSpPr txBox="1">
            <a:spLocks noChangeArrowheads="1"/>
          </p:cNvSpPr>
          <p:nvPr/>
        </p:nvSpPr>
        <p:spPr bwMode="auto">
          <a:xfrm>
            <a:off x="0" y="6572250"/>
            <a:ext cx="6858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0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332881" y="241216"/>
            <a:ext cx="1068705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fr-FR" altLang="fr-FR" sz="3000" b="1" dirty="0" err="1">
                <a:solidFill>
                  <a:schemeClr val="bg1"/>
                </a:solidFill>
              </a:rPr>
              <a:t>Gli</a:t>
            </a:r>
            <a:r>
              <a:rPr lang="fr-FR" altLang="fr-FR" sz="3000" b="1" dirty="0">
                <a:solidFill>
                  <a:schemeClr val="bg1"/>
                </a:solidFill>
              </a:rPr>
              <a:t> </a:t>
            </a:r>
            <a:r>
              <a:rPr lang="fr-FR" altLang="fr-FR" sz="3000" b="1" dirty="0" err="1">
                <a:solidFill>
                  <a:schemeClr val="bg1"/>
                </a:solidFill>
              </a:rPr>
              <a:t>acari</a:t>
            </a:r>
            <a:endParaRPr kumimoji="0" lang="fr-FR" altLang="fr-FR" sz="3000" b="1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75000"/>
                </a:schemeClr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40" name="Rectangle 1">
            <a:extLst>
              <a:ext uri="{FF2B5EF4-FFF2-40B4-BE49-F238E27FC236}">
                <a16:creationId xmlns:a16="http://schemas.microsoft.com/office/drawing/2014/main" id="{FBB29406-11B5-41C9-91DE-EE5449E48E7C}"/>
              </a:ext>
            </a:extLst>
          </p:cNvPr>
          <p:cNvSpPr/>
          <p:nvPr/>
        </p:nvSpPr>
        <p:spPr>
          <a:xfrm>
            <a:off x="-11113" y="-90488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D6F033B4-F091-4C19-BD69-47FF8A9A9BAA}"/>
              </a:ext>
            </a:extLst>
          </p:cNvPr>
          <p:cNvGrpSpPr/>
          <p:nvPr/>
        </p:nvGrpSpPr>
        <p:grpSpPr>
          <a:xfrm>
            <a:off x="123825" y="1764483"/>
            <a:ext cx="1117600" cy="3956050"/>
            <a:chOff x="106363" y="1704975"/>
            <a:chExt cx="1117600" cy="3956050"/>
          </a:xfrm>
        </p:grpSpPr>
        <p:pic>
          <p:nvPicPr>
            <p:cNvPr id="19464" name="PictoVideo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3213" y="3765550"/>
              <a:ext cx="744537" cy="631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" name="ZtxtP-Info"/>
            <p:cNvSpPr txBox="1">
              <a:spLocks noChangeArrowheads="1"/>
            </p:cNvSpPr>
            <p:nvPr/>
          </p:nvSpPr>
          <p:spPr bwMode="auto">
            <a:xfrm>
              <a:off x="106363" y="2293938"/>
              <a:ext cx="1084262" cy="338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Chelsea Market" panose="02000000000000000000" pitchFamily="2" charset="0"/>
                  <a:ea typeface="Chelsea Market" panose="02000000000000000000" pitchFamily="2" charset="0"/>
                  <a:cs typeface="Ebrima" panose="02000000000000000000" pitchFamily="2" charset="0"/>
                </a:rPr>
                <a:t>INFO</a:t>
              </a:r>
            </a:p>
          </p:txBody>
        </p:sp>
        <p:sp>
          <p:nvSpPr>
            <p:cNvPr id="36" name="ZtxtP-Video"/>
            <p:cNvSpPr txBox="1">
              <a:spLocks noChangeArrowheads="1"/>
            </p:cNvSpPr>
            <p:nvPr/>
          </p:nvSpPr>
          <p:spPr bwMode="auto">
            <a:xfrm>
              <a:off x="139700" y="4341813"/>
              <a:ext cx="1084263" cy="338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Chelsea Market" panose="02000000000000000000" pitchFamily="2" charset="0"/>
                  <a:ea typeface="Chelsea Market" panose="02000000000000000000" pitchFamily="2" charset="0"/>
                  <a:cs typeface="Ebrima" panose="02000000000000000000" pitchFamily="2" charset="0"/>
                </a:rPr>
                <a:t>VIDEO</a:t>
              </a:r>
            </a:p>
          </p:txBody>
        </p:sp>
        <p:pic>
          <p:nvPicPr>
            <p:cNvPr id="19467" name="PictoGuide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2575" y="2762250"/>
              <a:ext cx="739775" cy="628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" name="ZtxtP-Guide"/>
            <p:cNvSpPr txBox="1">
              <a:spLocks noChangeArrowheads="1"/>
            </p:cNvSpPr>
            <p:nvPr/>
          </p:nvSpPr>
          <p:spPr bwMode="auto">
            <a:xfrm>
              <a:off x="128588" y="3341688"/>
              <a:ext cx="1084262" cy="339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Chelsea Market" panose="02000000000000000000" pitchFamily="2" charset="0"/>
                  <a:ea typeface="Chelsea Market" panose="02000000000000000000" pitchFamily="2" charset="0"/>
                  <a:cs typeface="Verdana" panose="020B0604030504040204" pitchFamily="34" charset="0"/>
                </a:rPr>
                <a:t>GUIDA</a:t>
              </a:r>
            </a:p>
          </p:txBody>
        </p:sp>
        <p:sp>
          <p:nvSpPr>
            <p:cNvPr id="39" name="ZtxtP-Video"/>
            <p:cNvSpPr txBox="1">
              <a:spLocks noChangeArrowheads="1"/>
            </p:cNvSpPr>
            <p:nvPr/>
          </p:nvSpPr>
          <p:spPr bwMode="auto">
            <a:xfrm>
              <a:off x="136525" y="5322888"/>
              <a:ext cx="1084263" cy="338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Chelsea Market" panose="02000000000000000000" pitchFamily="2" charset="0"/>
                  <a:ea typeface="Chelsea Market" panose="02000000000000000000" pitchFamily="2" charset="0"/>
                  <a:cs typeface="Ebrima" panose="02000000000000000000" pitchFamily="2" charset="0"/>
                </a:rPr>
                <a:t>ES</a:t>
              </a:r>
            </a:p>
          </p:txBody>
        </p:sp>
        <p:pic>
          <p:nvPicPr>
            <p:cNvPr id="19470" name="Image 42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100" y="1704975"/>
              <a:ext cx="779463" cy="6619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471" name="PictoVideo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800" y="4759325"/>
              <a:ext cx="711200" cy="603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" name="Rectangle 2"/>
          <p:cNvSpPr/>
          <p:nvPr/>
        </p:nvSpPr>
        <p:spPr>
          <a:xfrm>
            <a:off x="8146470" y="3190299"/>
            <a:ext cx="3968246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fr-FR" altLang="fr-FR" sz="220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Si </a:t>
            </a:r>
            <a:r>
              <a:rPr lang="fr-FR" altLang="fr-FR" sz="220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sviluppano</a:t>
            </a:r>
            <a:r>
              <a:rPr lang="fr-FR" altLang="fr-FR" sz="220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fr-FR" altLang="fr-FR" sz="220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negli</a:t>
            </a:r>
            <a:r>
              <a:rPr lang="fr-FR" altLang="fr-FR" sz="220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fr-FR" altLang="fr-FR" sz="220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ambienti</a:t>
            </a:r>
            <a:r>
              <a:rPr lang="fr-FR" altLang="fr-FR" sz="220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fr-FR" altLang="fr-FR" sz="220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caldi</a:t>
            </a:r>
            <a:r>
              <a:rPr lang="fr-FR" altLang="fr-FR" sz="220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 (&gt; 20°C) e </a:t>
            </a:r>
            <a:r>
              <a:rPr lang="fr-FR" altLang="fr-FR" sz="220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umidi</a:t>
            </a:r>
            <a:endParaRPr lang="fr-FR" altLang="fr-FR" sz="2200" dirty="0">
              <a:solidFill>
                <a:schemeClr val="accent4">
                  <a:lumMod val="75000"/>
                </a:schemeClr>
              </a:solidFill>
              <a:cs typeface="Calibri" panose="020F0502020204030204" pitchFamily="34" charset="0"/>
            </a:endParaRPr>
          </a:p>
          <a:p>
            <a:pPr marL="342900" indent="-3429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fr-FR" altLang="fr-FR" sz="220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E’, </a:t>
            </a:r>
            <a:r>
              <a:rPr lang="fr-FR" altLang="fr-FR" sz="220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quindi</a:t>
            </a:r>
            <a:r>
              <a:rPr lang="fr-FR" altLang="fr-FR" sz="220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, importante </a:t>
            </a:r>
            <a:r>
              <a:rPr lang="fr-FR" altLang="fr-FR" sz="220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aerare</a:t>
            </a:r>
            <a:r>
              <a:rPr lang="fr-FR" altLang="fr-FR" sz="220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 le </a:t>
            </a:r>
            <a:r>
              <a:rPr lang="fr-FR" altLang="fr-FR" sz="220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stanze</a:t>
            </a:r>
            <a:r>
              <a:rPr lang="fr-FR" altLang="fr-FR" sz="220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 e non </a:t>
            </a:r>
            <a:r>
              <a:rPr lang="fr-FR" altLang="fr-FR" sz="220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lasciare</a:t>
            </a:r>
            <a:r>
              <a:rPr lang="fr-FR" altLang="fr-FR" sz="220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fr-FR" altLang="fr-FR" sz="220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che</a:t>
            </a:r>
            <a:r>
              <a:rPr lang="fr-FR" altLang="fr-FR" sz="220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fr-FR" altLang="fr-FR" sz="220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ristagni</a:t>
            </a:r>
            <a:r>
              <a:rPr lang="fr-FR" altLang="fr-FR" sz="220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 l’</a:t>
            </a:r>
            <a:r>
              <a:rPr lang="fr-FR" altLang="fr-FR" sz="220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umidità</a:t>
            </a:r>
            <a:r>
              <a:rPr lang="fr-FR" altLang="fr-FR" sz="220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. </a:t>
            </a:r>
          </a:p>
          <a:p>
            <a:pPr marL="342900" indent="-3429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fr-FR" altLang="fr-FR" sz="220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Gli</a:t>
            </a:r>
            <a:r>
              <a:rPr lang="fr-FR" altLang="fr-FR" sz="220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fr-FR" altLang="fr-FR" sz="220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acari</a:t>
            </a:r>
            <a:r>
              <a:rPr lang="fr-FR" altLang="fr-FR" sz="220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fr-FR" altLang="fr-FR" sz="220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possono</a:t>
            </a:r>
            <a:r>
              <a:rPr lang="fr-FR" altLang="fr-FR" sz="220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fr-FR" altLang="fr-FR" sz="220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causare</a:t>
            </a:r>
            <a:r>
              <a:rPr lang="fr-FR" altLang="fr-FR" sz="220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 allergie e gravi </a:t>
            </a:r>
            <a:r>
              <a:rPr lang="fr-FR" altLang="fr-FR" sz="220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problemi</a:t>
            </a:r>
            <a:r>
              <a:rPr lang="fr-FR" altLang="fr-FR" sz="220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fr-FR" altLang="fr-FR" sz="2200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respiratori</a:t>
            </a:r>
            <a:r>
              <a:rPr lang="fr-FR" altLang="fr-FR" sz="220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. </a:t>
            </a:r>
          </a:p>
        </p:txBody>
      </p:sp>
      <p:grpSp>
        <p:nvGrpSpPr>
          <p:cNvPr id="25" name="Groupe 24"/>
          <p:cNvGrpSpPr/>
          <p:nvPr/>
        </p:nvGrpSpPr>
        <p:grpSpPr>
          <a:xfrm>
            <a:off x="8146472" y="968412"/>
            <a:ext cx="3873456" cy="2071644"/>
            <a:chOff x="7402864" y="463716"/>
            <a:chExt cx="3112017" cy="4036605"/>
          </a:xfrm>
        </p:grpSpPr>
        <p:sp>
          <p:nvSpPr>
            <p:cNvPr id="26" name="Ellipse 3"/>
            <p:cNvSpPr/>
            <p:nvPr/>
          </p:nvSpPr>
          <p:spPr bwMode="auto">
            <a:xfrm>
              <a:off x="7402864" y="463716"/>
              <a:ext cx="3112017" cy="4036605"/>
            </a:xfrm>
            <a:custGeom>
              <a:avLst/>
              <a:gdLst>
                <a:gd name="connsiteX0" fmla="*/ 0 w 5826377"/>
                <a:gd name="connsiteY0" fmla="*/ 1033411 h 2066821"/>
                <a:gd name="connsiteX1" fmla="*/ 2913189 w 5826377"/>
                <a:gd name="connsiteY1" fmla="*/ 0 h 2066821"/>
                <a:gd name="connsiteX2" fmla="*/ 5826378 w 5826377"/>
                <a:gd name="connsiteY2" fmla="*/ 1033411 h 2066821"/>
                <a:gd name="connsiteX3" fmla="*/ 2913189 w 5826377"/>
                <a:gd name="connsiteY3" fmla="*/ 2066822 h 2066821"/>
                <a:gd name="connsiteX4" fmla="*/ 0 w 5826377"/>
                <a:gd name="connsiteY4" fmla="*/ 1033411 h 2066821"/>
                <a:gd name="connsiteX0" fmla="*/ 0 w 5963004"/>
                <a:gd name="connsiteY0" fmla="*/ 1117673 h 2151084"/>
                <a:gd name="connsiteX1" fmla="*/ 2913189 w 5963004"/>
                <a:gd name="connsiteY1" fmla="*/ 84262 h 2151084"/>
                <a:gd name="connsiteX2" fmla="*/ 4908260 w 5963004"/>
                <a:gd name="connsiteY2" fmla="*/ 178808 h 2151084"/>
                <a:gd name="connsiteX3" fmla="*/ 5826378 w 5963004"/>
                <a:gd name="connsiteY3" fmla="*/ 1117673 h 2151084"/>
                <a:gd name="connsiteX4" fmla="*/ 2913189 w 5963004"/>
                <a:gd name="connsiteY4" fmla="*/ 2151084 h 2151084"/>
                <a:gd name="connsiteX5" fmla="*/ 0 w 5963004"/>
                <a:gd name="connsiteY5" fmla="*/ 1117673 h 2151084"/>
                <a:gd name="connsiteX0" fmla="*/ 0 w 5682491"/>
                <a:gd name="connsiteY0" fmla="*/ 1117673 h 2198926"/>
                <a:gd name="connsiteX1" fmla="*/ 2913189 w 5682491"/>
                <a:gd name="connsiteY1" fmla="*/ 84262 h 2198926"/>
                <a:gd name="connsiteX2" fmla="*/ 4908260 w 5682491"/>
                <a:gd name="connsiteY2" fmla="*/ 178808 h 2198926"/>
                <a:gd name="connsiteX3" fmla="*/ 5502993 w 5682491"/>
                <a:gd name="connsiteY3" fmla="*/ 1920561 h 2198926"/>
                <a:gd name="connsiteX4" fmla="*/ 2913189 w 5682491"/>
                <a:gd name="connsiteY4" fmla="*/ 2151084 h 2198926"/>
                <a:gd name="connsiteX5" fmla="*/ 0 w 5682491"/>
                <a:gd name="connsiteY5" fmla="*/ 1117673 h 2198926"/>
                <a:gd name="connsiteX0" fmla="*/ 0 w 5660189"/>
                <a:gd name="connsiteY0" fmla="*/ 926212 h 2198502"/>
                <a:gd name="connsiteX1" fmla="*/ 2890887 w 5660189"/>
                <a:gd name="connsiteY1" fmla="*/ 71221 h 2198502"/>
                <a:gd name="connsiteX2" fmla="*/ 4885958 w 5660189"/>
                <a:gd name="connsiteY2" fmla="*/ 165767 h 2198502"/>
                <a:gd name="connsiteX3" fmla="*/ 5480691 w 5660189"/>
                <a:gd name="connsiteY3" fmla="*/ 1907520 h 2198502"/>
                <a:gd name="connsiteX4" fmla="*/ 2890887 w 5660189"/>
                <a:gd name="connsiteY4" fmla="*/ 2138043 h 2198502"/>
                <a:gd name="connsiteX5" fmla="*/ 0 w 5660189"/>
                <a:gd name="connsiteY5" fmla="*/ 926212 h 2198502"/>
                <a:gd name="connsiteX0" fmla="*/ 13287 w 5673476"/>
                <a:gd name="connsiteY0" fmla="*/ 941739 h 2214029"/>
                <a:gd name="connsiteX1" fmla="*/ 1956320 w 5673476"/>
                <a:gd name="connsiteY1" fmla="*/ 64445 h 2214029"/>
                <a:gd name="connsiteX2" fmla="*/ 4899245 w 5673476"/>
                <a:gd name="connsiteY2" fmla="*/ 181294 h 2214029"/>
                <a:gd name="connsiteX3" fmla="*/ 5493978 w 5673476"/>
                <a:gd name="connsiteY3" fmla="*/ 1923047 h 2214029"/>
                <a:gd name="connsiteX4" fmla="*/ 2904174 w 5673476"/>
                <a:gd name="connsiteY4" fmla="*/ 2153570 h 2214029"/>
                <a:gd name="connsiteX5" fmla="*/ 13287 w 5673476"/>
                <a:gd name="connsiteY5" fmla="*/ 941739 h 2214029"/>
                <a:gd name="connsiteX0" fmla="*/ 101649 w 5761838"/>
                <a:gd name="connsiteY0" fmla="*/ 941739 h 2143739"/>
                <a:gd name="connsiteX1" fmla="*/ 2044682 w 5761838"/>
                <a:gd name="connsiteY1" fmla="*/ 64445 h 2143739"/>
                <a:gd name="connsiteX2" fmla="*/ 4987607 w 5761838"/>
                <a:gd name="connsiteY2" fmla="*/ 181294 h 2143739"/>
                <a:gd name="connsiteX3" fmla="*/ 5582340 w 5761838"/>
                <a:gd name="connsiteY3" fmla="*/ 1923047 h 2143739"/>
                <a:gd name="connsiteX4" fmla="*/ 840350 w 5761838"/>
                <a:gd name="connsiteY4" fmla="*/ 2064360 h 2143739"/>
                <a:gd name="connsiteX5" fmla="*/ 101649 w 5761838"/>
                <a:gd name="connsiteY5" fmla="*/ 941739 h 2143739"/>
                <a:gd name="connsiteX0" fmla="*/ 188442 w 5536397"/>
                <a:gd name="connsiteY0" fmla="*/ 630387 h 2143793"/>
                <a:gd name="connsiteX1" fmla="*/ 1819241 w 5536397"/>
                <a:gd name="connsiteY1" fmla="*/ 43025 h 2143793"/>
                <a:gd name="connsiteX2" fmla="*/ 4762166 w 5536397"/>
                <a:gd name="connsiteY2" fmla="*/ 159874 h 2143793"/>
                <a:gd name="connsiteX3" fmla="*/ 5356899 w 5536397"/>
                <a:gd name="connsiteY3" fmla="*/ 1901627 h 2143793"/>
                <a:gd name="connsiteX4" fmla="*/ 614909 w 5536397"/>
                <a:gd name="connsiteY4" fmla="*/ 2042940 h 2143793"/>
                <a:gd name="connsiteX5" fmla="*/ 188442 w 5536397"/>
                <a:gd name="connsiteY5" fmla="*/ 630387 h 2143793"/>
                <a:gd name="connsiteX0" fmla="*/ 174325 w 5321361"/>
                <a:gd name="connsiteY0" fmla="*/ 630387 h 2200733"/>
                <a:gd name="connsiteX1" fmla="*/ 1805124 w 5321361"/>
                <a:gd name="connsiteY1" fmla="*/ 43025 h 2200733"/>
                <a:gd name="connsiteX2" fmla="*/ 4748049 w 5321361"/>
                <a:gd name="connsiteY2" fmla="*/ 159874 h 2200733"/>
                <a:gd name="connsiteX3" fmla="*/ 5086304 w 5321361"/>
                <a:gd name="connsiteY3" fmla="*/ 2035442 h 2200733"/>
                <a:gd name="connsiteX4" fmla="*/ 600792 w 5321361"/>
                <a:gd name="connsiteY4" fmla="*/ 2042940 h 2200733"/>
                <a:gd name="connsiteX5" fmla="*/ 174325 w 5321361"/>
                <a:gd name="connsiteY5" fmla="*/ 630387 h 2200733"/>
                <a:gd name="connsiteX0" fmla="*/ 174325 w 5420438"/>
                <a:gd name="connsiteY0" fmla="*/ 630387 h 2200733"/>
                <a:gd name="connsiteX1" fmla="*/ 1805124 w 5420438"/>
                <a:gd name="connsiteY1" fmla="*/ 43025 h 2200733"/>
                <a:gd name="connsiteX2" fmla="*/ 4748049 w 5420438"/>
                <a:gd name="connsiteY2" fmla="*/ 159874 h 2200733"/>
                <a:gd name="connsiteX3" fmla="*/ 5086304 w 5420438"/>
                <a:gd name="connsiteY3" fmla="*/ 2035442 h 2200733"/>
                <a:gd name="connsiteX4" fmla="*/ 600792 w 5420438"/>
                <a:gd name="connsiteY4" fmla="*/ 2042940 h 2200733"/>
                <a:gd name="connsiteX5" fmla="*/ 174325 w 5420438"/>
                <a:gd name="connsiteY5" fmla="*/ 630387 h 2200733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428298"/>
                <a:gd name="connsiteY0" fmla="*/ 682960 h 2297981"/>
                <a:gd name="connsiteX1" fmla="*/ 1805124 w 5428298"/>
                <a:gd name="connsiteY1" fmla="*/ 95598 h 2297981"/>
                <a:gd name="connsiteX2" fmla="*/ 4748049 w 5428298"/>
                <a:gd name="connsiteY2" fmla="*/ 212447 h 2297981"/>
                <a:gd name="connsiteX3" fmla="*/ 5086304 w 5428298"/>
                <a:gd name="connsiteY3" fmla="*/ 2088015 h 2297981"/>
                <a:gd name="connsiteX4" fmla="*/ 600792 w 5428298"/>
                <a:gd name="connsiteY4" fmla="*/ 2095513 h 2297981"/>
                <a:gd name="connsiteX5" fmla="*/ 174325 w 5428298"/>
                <a:gd name="connsiteY5" fmla="*/ 682960 h 2297981"/>
                <a:gd name="connsiteX0" fmla="*/ 151277 w 4978783"/>
                <a:gd name="connsiteY0" fmla="*/ 2095513 h 2334141"/>
                <a:gd name="connsiteX1" fmla="*/ 1355609 w 4978783"/>
                <a:gd name="connsiteY1" fmla="*/ 95598 h 2334141"/>
                <a:gd name="connsiteX2" fmla="*/ 4298534 w 4978783"/>
                <a:gd name="connsiteY2" fmla="*/ 212447 h 2334141"/>
                <a:gd name="connsiteX3" fmla="*/ 4636789 w 4978783"/>
                <a:gd name="connsiteY3" fmla="*/ 2088015 h 2334141"/>
                <a:gd name="connsiteX4" fmla="*/ 151277 w 4978783"/>
                <a:gd name="connsiteY4" fmla="*/ 2095513 h 2334141"/>
                <a:gd name="connsiteX0" fmla="*/ 470246 w 5297752"/>
                <a:gd name="connsiteY0" fmla="*/ 2066922 h 2301280"/>
                <a:gd name="connsiteX1" fmla="*/ 604061 w 5297752"/>
                <a:gd name="connsiteY1" fmla="*/ 133915 h 2301280"/>
                <a:gd name="connsiteX2" fmla="*/ 4617503 w 5297752"/>
                <a:gd name="connsiteY2" fmla="*/ 183856 h 2301280"/>
                <a:gd name="connsiteX3" fmla="*/ 4955758 w 5297752"/>
                <a:gd name="connsiteY3" fmla="*/ 2059424 h 2301280"/>
                <a:gd name="connsiteX4" fmla="*/ 470246 w 5297752"/>
                <a:gd name="connsiteY4" fmla="*/ 2066922 h 2301280"/>
                <a:gd name="connsiteX0" fmla="*/ 508312 w 5335818"/>
                <a:gd name="connsiteY0" fmla="*/ 2088925 h 2323283"/>
                <a:gd name="connsiteX1" fmla="*/ 642127 w 5335818"/>
                <a:gd name="connsiteY1" fmla="*/ 155918 h 2323283"/>
                <a:gd name="connsiteX2" fmla="*/ 4655569 w 5335818"/>
                <a:gd name="connsiteY2" fmla="*/ 205859 h 2323283"/>
                <a:gd name="connsiteX3" fmla="*/ 4993824 w 5335818"/>
                <a:gd name="connsiteY3" fmla="*/ 2081427 h 2323283"/>
                <a:gd name="connsiteX4" fmla="*/ 508312 w 5335818"/>
                <a:gd name="connsiteY4" fmla="*/ 2088925 h 2323283"/>
                <a:gd name="connsiteX0" fmla="*/ 537928 w 5365434"/>
                <a:gd name="connsiteY0" fmla="*/ 2041763 h 2267686"/>
                <a:gd name="connsiteX1" fmla="*/ 615987 w 5365434"/>
                <a:gd name="connsiteY1" fmla="*/ 242570 h 2267686"/>
                <a:gd name="connsiteX2" fmla="*/ 4685185 w 5365434"/>
                <a:gd name="connsiteY2" fmla="*/ 158697 h 2267686"/>
                <a:gd name="connsiteX3" fmla="*/ 5023440 w 5365434"/>
                <a:gd name="connsiteY3" fmla="*/ 2034265 h 2267686"/>
                <a:gd name="connsiteX4" fmla="*/ 537928 w 5365434"/>
                <a:gd name="connsiteY4" fmla="*/ 2041763 h 2267686"/>
                <a:gd name="connsiteX0" fmla="*/ 475390 w 5302896"/>
                <a:gd name="connsiteY0" fmla="*/ 2088286 h 2314209"/>
                <a:gd name="connsiteX1" fmla="*/ 553449 w 5302896"/>
                <a:gd name="connsiteY1" fmla="*/ 289093 h 2314209"/>
                <a:gd name="connsiteX2" fmla="*/ 4622647 w 5302896"/>
                <a:gd name="connsiteY2" fmla="*/ 205220 h 2314209"/>
                <a:gd name="connsiteX3" fmla="*/ 4960902 w 5302896"/>
                <a:gd name="connsiteY3" fmla="*/ 2080788 h 2314209"/>
                <a:gd name="connsiteX4" fmla="*/ 475390 w 5302896"/>
                <a:gd name="connsiteY4" fmla="*/ 2088286 h 2314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02896" h="2314209">
                  <a:moveTo>
                    <a:pt x="475390" y="2088286"/>
                  </a:moveTo>
                  <a:cubicBezTo>
                    <a:pt x="-259185" y="1789670"/>
                    <a:pt x="-70853" y="602937"/>
                    <a:pt x="553449" y="289093"/>
                  </a:cubicBezTo>
                  <a:cubicBezTo>
                    <a:pt x="1177751" y="-24751"/>
                    <a:pt x="4075784" y="-126849"/>
                    <a:pt x="4622647" y="205220"/>
                  </a:cubicBezTo>
                  <a:cubicBezTo>
                    <a:pt x="5169510" y="537289"/>
                    <a:pt x="5652111" y="1766944"/>
                    <a:pt x="4960902" y="2080788"/>
                  </a:cubicBezTo>
                  <a:cubicBezTo>
                    <a:pt x="4269693" y="2394632"/>
                    <a:pt x="1209965" y="2386902"/>
                    <a:pt x="475390" y="2088286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r-FR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  <p:sp>
          <p:nvSpPr>
            <p:cNvPr id="27" name="Rectangle 26"/>
            <p:cNvSpPr/>
            <p:nvPr/>
          </p:nvSpPr>
          <p:spPr bwMode="auto">
            <a:xfrm>
              <a:off x="7524813" y="995139"/>
              <a:ext cx="2868119" cy="31784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</a:pPr>
              <a:r>
                <a:rPr lang="fr-FR" altLang="fr-FR" sz="2000" dirty="0" err="1">
                  <a:solidFill>
                    <a:schemeClr val="accent4">
                      <a:lumMod val="75000"/>
                    </a:schemeClr>
                  </a:solidFill>
                  <a:cs typeface="Calibri" panose="020F0502020204030204" pitchFamily="34" charset="0"/>
                </a:rPr>
                <a:t>Gli</a:t>
              </a:r>
              <a:r>
                <a:rPr lang="fr-FR" altLang="fr-FR" sz="2000" dirty="0">
                  <a:solidFill>
                    <a:schemeClr val="accent4">
                      <a:lumMod val="75000"/>
                    </a:schemeClr>
                  </a:solidFill>
                  <a:cs typeface="Calibri" panose="020F0502020204030204" pitchFamily="34" charset="0"/>
                </a:rPr>
                <a:t> </a:t>
              </a:r>
              <a:r>
                <a:rPr lang="fr-FR" altLang="fr-FR" sz="2000" dirty="0" err="1">
                  <a:solidFill>
                    <a:schemeClr val="accent4">
                      <a:lumMod val="75000"/>
                    </a:schemeClr>
                  </a:solidFill>
                  <a:cs typeface="Calibri" panose="020F0502020204030204" pitchFamily="34" charset="0"/>
                </a:rPr>
                <a:t>acari</a:t>
              </a:r>
              <a:r>
                <a:rPr lang="fr-FR" altLang="fr-FR" sz="2000" dirty="0">
                  <a:solidFill>
                    <a:schemeClr val="accent4">
                      <a:lumMod val="75000"/>
                    </a:schemeClr>
                  </a:solidFill>
                  <a:cs typeface="Calibri" panose="020F0502020204030204" pitchFamily="34" charset="0"/>
                </a:rPr>
                <a:t> sono </a:t>
              </a:r>
              <a:r>
                <a:rPr lang="fr-FR" altLang="fr-FR" sz="2000" dirty="0" err="1">
                  <a:solidFill>
                    <a:schemeClr val="accent4">
                      <a:lumMod val="75000"/>
                    </a:schemeClr>
                  </a:solidFill>
                  <a:cs typeface="Calibri" panose="020F0502020204030204" pitchFamily="34" charset="0"/>
                </a:rPr>
                <a:t>degli</a:t>
              </a:r>
              <a:r>
                <a:rPr lang="fr-FR" altLang="fr-FR" sz="2000" dirty="0">
                  <a:solidFill>
                    <a:schemeClr val="accent4">
                      <a:lumMod val="75000"/>
                    </a:schemeClr>
                  </a:solidFill>
                  <a:cs typeface="Calibri" panose="020F0502020204030204" pitchFamily="34" charset="0"/>
                </a:rPr>
                <a:t> </a:t>
              </a:r>
              <a:r>
                <a:rPr lang="fr-FR" altLang="fr-FR" sz="2000" dirty="0" err="1">
                  <a:solidFill>
                    <a:schemeClr val="accent4">
                      <a:lumMod val="75000"/>
                    </a:schemeClr>
                  </a:solidFill>
                  <a:cs typeface="Calibri" panose="020F0502020204030204" pitchFamily="34" charset="0"/>
                </a:rPr>
                <a:t>animali</a:t>
              </a:r>
              <a:r>
                <a:rPr lang="fr-FR" altLang="fr-FR" sz="2000" dirty="0">
                  <a:solidFill>
                    <a:schemeClr val="accent4">
                      <a:lumMod val="75000"/>
                    </a:schemeClr>
                  </a:solidFill>
                  <a:cs typeface="Calibri" panose="020F0502020204030204" pitchFamily="34" charset="0"/>
                </a:rPr>
                <a:t> </a:t>
              </a:r>
              <a:r>
                <a:rPr lang="fr-FR" altLang="fr-FR" sz="2000" dirty="0" err="1">
                  <a:solidFill>
                    <a:schemeClr val="accent4">
                      <a:lumMod val="75000"/>
                    </a:schemeClr>
                  </a:solidFill>
                  <a:cs typeface="Calibri" panose="020F0502020204030204" pitchFamily="34" charset="0"/>
                </a:rPr>
                <a:t>microscopici</a:t>
              </a:r>
              <a:r>
                <a:rPr lang="fr-FR" altLang="fr-FR" sz="2000" dirty="0">
                  <a:solidFill>
                    <a:schemeClr val="accent4">
                      <a:lumMod val="75000"/>
                    </a:schemeClr>
                  </a:solidFill>
                  <a:cs typeface="Calibri" panose="020F0502020204030204" pitchFamily="34" charset="0"/>
                </a:rPr>
                <a:t> </a:t>
              </a:r>
              <a:r>
                <a:rPr lang="fr-FR" altLang="fr-FR" sz="2000" dirty="0" err="1">
                  <a:solidFill>
                    <a:schemeClr val="accent4">
                      <a:lumMod val="75000"/>
                    </a:schemeClr>
                  </a:solidFill>
                  <a:cs typeface="Calibri" panose="020F0502020204030204" pitchFamily="34" charset="0"/>
                </a:rPr>
                <a:t>che</a:t>
              </a:r>
              <a:r>
                <a:rPr lang="fr-FR" altLang="fr-FR" sz="2000" dirty="0">
                  <a:solidFill>
                    <a:schemeClr val="accent4">
                      <a:lumMod val="75000"/>
                    </a:schemeClr>
                  </a:solidFill>
                  <a:cs typeface="Calibri" panose="020F0502020204030204" pitchFamily="34" charset="0"/>
                </a:rPr>
                <a:t> </a:t>
              </a:r>
              <a:r>
                <a:rPr lang="fr-FR" altLang="fr-FR" sz="2000" dirty="0" err="1">
                  <a:solidFill>
                    <a:schemeClr val="accent4">
                      <a:lumMod val="75000"/>
                    </a:schemeClr>
                  </a:solidFill>
                  <a:cs typeface="Calibri" panose="020F0502020204030204" pitchFamily="34" charset="0"/>
                </a:rPr>
                <a:t>vivono</a:t>
              </a:r>
              <a:r>
                <a:rPr lang="fr-FR" altLang="fr-FR" sz="2000" dirty="0">
                  <a:solidFill>
                    <a:schemeClr val="accent4">
                      <a:lumMod val="75000"/>
                    </a:schemeClr>
                  </a:solidFill>
                  <a:cs typeface="Calibri" panose="020F0502020204030204" pitchFamily="34" charset="0"/>
                </a:rPr>
                <a:t> </a:t>
              </a:r>
              <a:r>
                <a:rPr lang="fr-FR" altLang="fr-FR" sz="2000" dirty="0" err="1">
                  <a:solidFill>
                    <a:schemeClr val="accent4">
                      <a:lumMod val="75000"/>
                    </a:schemeClr>
                  </a:solidFill>
                  <a:cs typeface="Calibri" panose="020F0502020204030204" pitchFamily="34" charset="0"/>
                </a:rPr>
                <a:t>nella</a:t>
              </a:r>
              <a:r>
                <a:rPr lang="fr-FR" altLang="fr-FR" sz="2000" dirty="0">
                  <a:solidFill>
                    <a:schemeClr val="accent4">
                      <a:lumMod val="75000"/>
                    </a:schemeClr>
                  </a:solidFill>
                  <a:cs typeface="Calibri" panose="020F0502020204030204" pitchFamily="34" charset="0"/>
                </a:rPr>
                <a:t> </a:t>
              </a:r>
              <a:r>
                <a:rPr lang="fr-FR" altLang="fr-FR" sz="2000" dirty="0" err="1">
                  <a:solidFill>
                    <a:schemeClr val="accent4">
                      <a:lumMod val="75000"/>
                    </a:schemeClr>
                  </a:solidFill>
                  <a:cs typeface="Calibri" panose="020F0502020204030204" pitchFamily="34" charset="0"/>
                </a:rPr>
                <a:t>polvere</a:t>
              </a:r>
              <a:r>
                <a:rPr lang="fr-FR" altLang="fr-FR" sz="2000" dirty="0">
                  <a:solidFill>
                    <a:schemeClr val="accent4">
                      <a:lumMod val="75000"/>
                    </a:schemeClr>
                  </a:solidFill>
                  <a:cs typeface="Calibri" panose="020F0502020204030204" pitchFamily="34" charset="0"/>
                </a:rPr>
                <a:t> di casa (sui </a:t>
              </a:r>
              <a:r>
                <a:rPr lang="fr-FR" altLang="fr-FR" sz="2000" dirty="0" err="1">
                  <a:solidFill>
                    <a:schemeClr val="accent4">
                      <a:lumMod val="75000"/>
                    </a:schemeClr>
                  </a:solidFill>
                  <a:cs typeface="Calibri" panose="020F0502020204030204" pitchFamily="34" charset="0"/>
                </a:rPr>
                <a:t>tappeti</a:t>
              </a:r>
              <a:r>
                <a:rPr lang="fr-FR" altLang="fr-FR" sz="2000" dirty="0">
                  <a:solidFill>
                    <a:schemeClr val="accent4">
                      <a:lumMod val="75000"/>
                    </a:schemeClr>
                  </a:solidFill>
                  <a:cs typeface="Calibri" panose="020F0502020204030204" pitchFamily="34" charset="0"/>
                </a:rPr>
                <a:t>, </a:t>
              </a:r>
              <a:r>
                <a:rPr lang="fr-FR" altLang="fr-FR" sz="2000" dirty="0" err="1">
                  <a:solidFill>
                    <a:schemeClr val="accent4">
                      <a:lumMod val="75000"/>
                    </a:schemeClr>
                  </a:solidFill>
                  <a:cs typeface="Calibri" panose="020F0502020204030204" pitchFamily="34" charset="0"/>
                </a:rPr>
                <a:t>sulle</a:t>
              </a:r>
              <a:r>
                <a:rPr lang="fr-FR" altLang="fr-FR" sz="2000" dirty="0">
                  <a:solidFill>
                    <a:schemeClr val="accent4">
                      <a:lumMod val="75000"/>
                    </a:schemeClr>
                  </a:solidFill>
                  <a:cs typeface="Calibri" panose="020F0502020204030204" pitchFamily="34" charset="0"/>
                </a:rPr>
                <a:t> tende, </a:t>
              </a:r>
              <a:r>
                <a:rPr lang="fr-FR" altLang="fr-FR" sz="2000" dirty="0" err="1">
                  <a:solidFill>
                    <a:schemeClr val="accent4">
                      <a:lumMod val="75000"/>
                    </a:schemeClr>
                  </a:solidFill>
                  <a:cs typeface="Calibri" panose="020F0502020204030204" pitchFamily="34" charset="0"/>
                </a:rPr>
                <a:t>nelle</a:t>
              </a:r>
              <a:r>
                <a:rPr lang="fr-FR" altLang="fr-FR" sz="2000" dirty="0">
                  <a:solidFill>
                    <a:schemeClr val="accent4">
                      <a:lumMod val="75000"/>
                    </a:schemeClr>
                  </a:solidFill>
                  <a:cs typeface="Calibri" panose="020F0502020204030204" pitchFamily="34" charset="0"/>
                </a:rPr>
                <a:t> </a:t>
              </a:r>
              <a:r>
                <a:rPr lang="fr-FR" altLang="fr-FR" sz="2000" dirty="0" err="1">
                  <a:solidFill>
                    <a:schemeClr val="accent4">
                      <a:lumMod val="75000"/>
                    </a:schemeClr>
                  </a:solidFill>
                  <a:cs typeface="Calibri" panose="020F0502020204030204" pitchFamily="34" charset="0"/>
                </a:rPr>
                <a:t>lenzuola</a:t>
              </a:r>
              <a:r>
                <a:rPr lang="fr-FR" altLang="fr-FR" sz="2000" dirty="0">
                  <a:solidFill>
                    <a:schemeClr val="accent4">
                      <a:lumMod val="75000"/>
                    </a:schemeClr>
                  </a:solidFill>
                  <a:cs typeface="Calibri" panose="020F0502020204030204" pitchFamily="34" charset="0"/>
                </a:rPr>
                <a:t>, sui divani,…)</a:t>
              </a:r>
              <a:endParaRPr lang="fr-FR" sz="2000" dirty="0">
                <a:solidFill>
                  <a:schemeClr val="accent4">
                    <a:lumMod val="50000"/>
                  </a:schemeClr>
                </a:solidFill>
                <a:cs typeface="Calibri" panose="020F0502020204030204" pitchFamily="34" charset="0"/>
              </a:endParaRPr>
            </a:p>
          </p:txBody>
        </p:sp>
      </p:grpSp>
      <p:sp>
        <p:nvSpPr>
          <p:cNvPr id="28" name="ZoneTexte 27"/>
          <p:cNvSpPr txBox="1"/>
          <p:nvPr/>
        </p:nvSpPr>
        <p:spPr>
          <a:xfrm>
            <a:off x="8532297" y="6613998"/>
            <a:ext cx="26384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i="1" dirty="0" err="1">
                <a:solidFill>
                  <a:schemeClr val="bg1">
                    <a:lumMod val="65000"/>
                  </a:schemeClr>
                </a:solidFill>
              </a:rPr>
              <a:t>Sorgente</a:t>
            </a:r>
            <a:r>
              <a:rPr lang="fr-FR" sz="1000" i="1" dirty="0">
                <a:solidFill>
                  <a:schemeClr val="bg1">
                    <a:lumMod val="65000"/>
                  </a:schemeClr>
                </a:solidFill>
              </a:rPr>
              <a:t>: ADEME, Guide « Un Air Sain Chez Soi »</a:t>
            </a:r>
          </a:p>
        </p:txBody>
      </p:sp>
      <p:pic>
        <p:nvPicPr>
          <p:cNvPr id="29" name="Immagine 38">
            <a:extLst>
              <a:ext uri="{FF2B5EF4-FFF2-40B4-BE49-F238E27FC236}">
                <a16:creationId xmlns:a16="http://schemas.microsoft.com/office/drawing/2014/main" id="{91BB6A23-57BC-402E-ABEF-D13399EAE0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25" y="46038"/>
            <a:ext cx="1179513" cy="1068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604033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7876"/>
            <a:ext cx="9698082" cy="6858000"/>
          </a:xfrm>
          <a:prstGeom prst="rect">
            <a:avLst/>
          </a:prstGeom>
        </p:spPr>
      </p:pic>
      <p:sp>
        <p:nvSpPr>
          <p:cNvPr id="9219" name="Espace réservé du numéro de diapositive 1"/>
          <p:cNvSpPr>
            <a:spLocks noGrp="1"/>
          </p:cNvSpPr>
          <p:nvPr>
            <p:ph type="sldNum" sz="quarter" idx="11"/>
          </p:nvPr>
        </p:nvSpPr>
        <p:spPr bwMode="auto">
          <a:xfrm>
            <a:off x="11285538" y="6102350"/>
            <a:ext cx="914400" cy="365125"/>
          </a:xfrm>
          <a:solidFill>
            <a:schemeClr val="accent4">
              <a:lumMod val="75000"/>
            </a:schemeClr>
          </a:solidFill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</a:t>
            </a:r>
            <a:r>
              <a:rPr lang="fr-FR" altLang="fr-FR" sz="1800" b="1" baseline="30000" dirty="0">
                <a:solidFill>
                  <a:srgbClr val="FFFFFF"/>
                </a:solidFill>
                <a:latin typeface="Calibri"/>
              </a:rPr>
              <a:t>6</a:t>
            </a: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 </a:t>
            </a:r>
            <a:r>
              <a:rPr lang="fr-FR" altLang="fr-FR" sz="1800" b="1" noProof="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18</a:t>
            </a:r>
            <a:endParaRPr kumimoji="0" lang="fr-FR" alt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0" y="219075"/>
            <a:ext cx="6096000" cy="991402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algn="ctr">
              <a:defRPr/>
            </a:pPr>
            <a:r>
              <a:rPr lang="fr-FR" altLang="fr-FR" sz="3600" b="1" dirty="0">
                <a:solidFill>
                  <a:schemeClr val="accent4">
                    <a:lumMod val="75000"/>
                  </a:schemeClr>
                </a:solidFill>
                <a:latin typeface="+mn-lt"/>
                <a:cs typeface="Arial" charset="0"/>
              </a:rPr>
              <a:t>L’</a:t>
            </a:r>
            <a:r>
              <a:rPr lang="fr-FR" altLang="fr-FR" sz="3600" b="1" dirty="0" err="1">
                <a:solidFill>
                  <a:schemeClr val="accent4">
                    <a:lumMod val="75000"/>
                  </a:schemeClr>
                </a:solidFill>
                <a:latin typeface="+mn-lt"/>
                <a:cs typeface="Arial" charset="0"/>
              </a:rPr>
              <a:t>inquinamento</a:t>
            </a:r>
            <a:r>
              <a:rPr lang="fr-FR" altLang="fr-FR" sz="3600" b="1" dirty="0">
                <a:solidFill>
                  <a:schemeClr val="accent4">
                    <a:lumMod val="75000"/>
                  </a:schemeClr>
                </a:solidFill>
                <a:latin typeface="+mn-lt"/>
                <a:cs typeface="Arial" charset="0"/>
              </a:rPr>
              <a:t> </a:t>
            </a:r>
            <a:r>
              <a:rPr lang="fr-FR" altLang="fr-FR" sz="3600" b="1" dirty="0" err="1">
                <a:solidFill>
                  <a:schemeClr val="accent4">
                    <a:lumMod val="75000"/>
                  </a:schemeClr>
                </a:solidFill>
                <a:latin typeface="+mn-lt"/>
                <a:cs typeface="Arial" charset="0"/>
              </a:rPr>
              <a:t>generato</a:t>
            </a:r>
            <a:r>
              <a:rPr lang="fr-FR" altLang="fr-FR" sz="3600" b="1" dirty="0">
                <a:solidFill>
                  <a:schemeClr val="accent4">
                    <a:lumMod val="75000"/>
                  </a:schemeClr>
                </a:solidFill>
                <a:latin typeface="+mn-lt"/>
                <a:cs typeface="Arial" charset="0"/>
              </a:rPr>
              <a:t> dal </a:t>
            </a:r>
            <a:r>
              <a:rPr lang="fr-FR" altLang="fr-FR" sz="3600" b="1" dirty="0" err="1">
                <a:solidFill>
                  <a:schemeClr val="accent4">
                    <a:lumMod val="75000"/>
                  </a:schemeClr>
                </a:solidFill>
                <a:latin typeface="+mn-lt"/>
                <a:cs typeface="Arial" charset="0"/>
              </a:rPr>
              <a:t>terreno</a:t>
            </a:r>
            <a:r>
              <a:rPr lang="fr-FR" altLang="fr-FR" sz="3600" b="1" dirty="0">
                <a:solidFill>
                  <a:schemeClr val="accent4">
                    <a:lumMod val="75000"/>
                  </a:schemeClr>
                </a:solidFill>
                <a:latin typeface="+mn-lt"/>
                <a:cs typeface="Arial" charset="0"/>
              </a:rPr>
              <a:t> su </a:t>
            </a:r>
            <a:r>
              <a:rPr lang="fr-FR" altLang="fr-FR" sz="3600" b="1" dirty="0" err="1">
                <a:solidFill>
                  <a:schemeClr val="accent4">
                    <a:lumMod val="75000"/>
                  </a:schemeClr>
                </a:solidFill>
                <a:latin typeface="+mn-lt"/>
                <a:cs typeface="Arial" charset="0"/>
              </a:rPr>
              <a:t>cui</a:t>
            </a:r>
            <a:r>
              <a:rPr lang="fr-FR" altLang="fr-FR" sz="3600" b="1" dirty="0">
                <a:solidFill>
                  <a:schemeClr val="accent4">
                    <a:lumMod val="75000"/>
                  </a:schemeClr>
                </a:solidFill>
                <a:latin typeface="+mn-lt"/>
                <a:cs typeface="Arial" charset="0"/>
              </a:rPr>
              <a:t> si </a:t>
            </a:r>
            <a:r>
              <a:rPr lang="fr-FR" altLang="fr-FR" sz="3600" b="1" dirty="0" err="1">
                <a:solidFill>
                  <a:schemeClr val="accent4">
                    <a:lumMod val="75000"/>
                  </a:schemeClr>
                </a:solidFill>
                <a:latin typeface="+mn-lt"/>
                <a:cs typeface="Arial" charset="0"/>
              </a:rPr>
              <a:t>trova</a:t>
            </a:r>
            <a:r>
              <a:rPr lang="fr-FR" altLang="fr-FR" sz="3600" b="1" dirty="0">
                <a:solidFill>
                  <a:schemeClr val="accent4">
                    <a:lumMod val="75000"/>
                  </a:schemeClr>
                </a:solidFill>
                <a:latin typeface="+mn-lt"/>
                <a:cs typeface="Arial" charset="0"/>
              </a:rPr>
              <a:t> l’</a:t>
            </a:r>
            <a:r>
              <a:rPr lang="fr-FR" altLang="fr-FR" sz="3600" b="1" dirty="0" err="1">
                <a:solidFill>
                  <a:schemeClr val="accent4">
                    <a:lumMod val="75000"/>
                  </a:schemeClr>
                </a:solidFill>
                <a:latin typeface="+mn-lt"/>
                <a:cs typeface="Arial" charset="0"/>
              </a:rPr>
              <a:t>edificio</a:t>
            </a:r>
            <a:endParaRPr lang="fr-FR" altLang="fr-FR" sz="3600" b="1" dirty="0">
              <a:solidFill>
                <a:schemeClr val="accent4">
                  <a:lumMod val="75000"/>
                </a:schemeClr>
              </a:solidFill>
              <a:latin typeface="+mn-lt"/>
              <a:cs typeface="Arial" charset="0"/>
            </a:endParaRPr>
          </a:p>
        </p:txBody>
      </p:sp>
      <p:pic>
        <p:nvPicPr>
          <p:cNvPr id="6" name="Immagine 38">
            <a:extLst>
              <a:ext uri="{FF2B5EF4-FFF2-40B4-BE49-F238E27FC236}">
                <a16:creationId xmlns:a16="http://schemas.microsoft.com/office/drawing/2014/main" id="{3134CC40-8560-4666-95DA-6D8651408E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25" y="46038"/>
            <a:ext cx="1179513" cy="1068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46925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741" y="0"/>
            <a:ext cx="9698082" cy="6858000"/>
          </a:xfrm>
          <a:prstGeom prst="rect">
            <a:avLst/>
          </a:prstGeom>
        </p:spPr>
      </p:pic>
      <p:sp>
        <p:nvSpPr>
          <p:cNvPr id="9219" name="Espace réservé du numéro de diapositive 1"/>
          <p:cNvSpPr>
            <a:spLocks noGrp="1"/>
          </p:cNvSpPr>
          <p:nvPr>
            <p:ph type="sldNum" sz="quarter" idx="11"/>
          </p:nvPr>
        </p:nvSpPr>
        <p:spPr bwMode="auto">
          <a:xfrm>
            <a:off x="11285538" y="6102350"/>
            <a:ext cx="914400" cy="365125"/>
          </a:xfrm>
          <a:solidFill>
            <a:schemeClr val="accent4">
              <a:lumMod val="75000"/>
            </a:schemeClr>
          </a:solidFill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</a:t>
            </a:r>
            <a:r>
              <a:rPr lang="fr-FR" altLang="fr-FR" sz="1800" b="1" baseline="30000" dirty="0">
                <a:solidFill>
                  <a:srgbClr val="FFFFFF"/>
                </a:solidFill>
                <a:latin typeface="Calibri"/>
              </a:rPr>
              <a:t>6 </a:t>
            </a: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 </a:t>
            </a: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>
          <a:xfrm>
            <a:off x="8964612" y="317833"/>
            <a:ext cx="3227388" cy="933451"/>
          </a:xfrm>
          <a:solidFill>
            <a:srgbClr val="FFF2CC"/>
          </a:solidFill>
        </p:spPr>
        <p:txBody>
          <a:bodyPr/>
          <a:lstStyle/>
          <a:p>
            <a:pPr>
              <a:defRPr/>
            </a:pPr>
            <a:r>
              <a:rPr lang="fr-FR" altLang="fr-FR" sz="4000" b="1" dirty="0">
                <a:solidFill>
                  <a:schemeClr val="accent4">
                    <a:lumMod val="75000"/>
                  </a:schemeClr>
                </a:solidFill>
                <a:latin typeface="+mn-lt"/>
                <a:cs typeface="Arial" charset="0"/>
              </a:rPr>
              <a:t>  </a:t>
            </a:r>
            <a:r>
              <a:rPr lang="fr-FR" altLang="fr-FR" sz="3600" b="1" dirty="0" err="1">
                <a:solidFill>
                  <a:schemeClr val="accent4">
                    <a:lumMod val="75000"/>
                  </a:schemeClr>
                </a:solidFill>
                <a:latin typeface="+mn-lt"/>
                <a:cs typeface="Arial" charset="0"/>
              </a:rPr>
              <a:t>Introduzione</a:t>
            </a:r>
            <a:endParaRPr lang="fr-FR" altLang="fr-FR" sz="3600" b="1" dirty="0">
              <a:solidFill>
                <a:schemeClr val="accent4">
                  <a:lumMod val="75000"/>
                </a:schemeClr>
              </a:solidFill>
              <a:latin typeface="+mn-lt"/>
              <a:cs typeface="Arial" charset="0"/>
            </a:endParaRPr>
          </a:p>
        </p:txBody>
      </p:sp>
      <p:pic>
        <p:nvPicPr>
          <p:cNvPr id="6" name="Immagine 38">
            <a:extLst>
              <a:ext uri="{FF2B5EF4-FFF2-40B4-BE49-F238E27FC236}">
                <a16:creationId xmlns:a16="http://schemas.microsoft.com/office/drawing/2014/main" id="{84E85599-7595-477F-9ECF-9A1A5158A8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25" y="46038"/>
            <a:ext cx="1179513" cy="1068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83559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exte, clipart&#10;&#10;Description générée automatiquement">
            <a:extLst>
              <a:ext uri="{FF2B5EF4-FFF2-40B4-BE49-F238E27FC236}">
                <a16:creationId xmlns:a16="http://schemas.microsoft.com/office/drawing/2014/main" id="{AAC3B3BC-CCBD-4D98-8E4F-C6BE28E1341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73" t="16900" r="56288" b="17276"/>
          <a:stretch/>
        </p:blipFill>
        <p:spPr>
          <a:xfrm>
            <a:off x="9334073" y="3466737"/>
            <a:ext cx="1662125" cy="1530636"/>
          </a:xfrm>
          <a:prstGeom prst="rect">
            <a:avLst/>
          </a:prstGeom>
        </p:spPr>
      </p:pic>
      <p:pic>
        <p:nvPicPr>
          <p:cNvPr id="7" name="Image 6" descr="Une image contenant terrain, extérieur, transport, pelle électrique&#10;&#10;Description générée automatiquement">
            <a:extLst>
              <a:ext uri="{FF2B5EF4-FFF2-40B4-BE49-F238E27FC236}">
                <a16:creationId xmlns:a16="http://schemas.microsoft.com/office/drawing/2014/main" id="{1B233A0F-65BC-4DBE-A25A-EFE934F23A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333" y="3320823"/>
            <a:ext cx="2619375" cy="1743075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894B0B96-A94E-48E1-AFEF-A00A553CDD21}"/>
              </a:ext>
            </a:extLst>
          </p:cNvPr>
          <p:cNvSpPr/>
          <p:nvPr/>
        </p:nvSpPr>
        <p:spPr>
          <a:xfrm>
            <a:off x="8557611" y="5073179"/>
            <a:ext cx="349145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fr-FR" altLang="fr-FR" sz="2200" b="1" dirty="0">
                <a:solidFill>
                  <a:schemeClr val="accent4">
                    <a:lumMod val="75000"/>
                  </a:schemeClr>
                </a:solidFill>
                <a:cs typeface="Arial" panose="020B0604020202020204" pitchFamily="34" charset="0"/>
              </a:rPr>
              <a:t>Se quel </a:t>
            </a:r>
            <a:r>
              <a:rPr lang="fr-FR" altLang="fr-FR" sz="2200" b="1" dirty="0" err="1">
                <a:solidFill>
                  <a:schemeClr val="accent4">
                    <a:lumMod val="75000"/>
                  </a:schemeClr>
                </a:solidFill>
                <a:cs typeface="Arial" panose="020B0604020202020204" pitchFamily="34" charset="0"/>
              </a:rPr>
              <a:t>terreno</a:t>
            </a:r>
            <a:r>
              <a:rPr lang="fr-FR" altLang="fr-FR" sz="2200" b="1" dirty="0">
                <a:solidFill>
                  <a:schemeClr val="accent4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fr-FR" altLang="fr-FR" sz="2200" b="1" dirty="0" err="1">
                <a:solidFill>
                  <a:schemeClr val="accent4">
                    <a:lumMod val="75000"/>
                  </a:schemeClr>
                </a:solidFill>
                <a:cs typeface="Arial" panose="020B0604020202020204" pitchFamily="34" charset="0"/>
              </a:rPr>
              <a:t>contiene</a:t>
            </a:r>
            <a:r>
              <a:rPr lang="fr-FR" altLang="fr-FR" sz="2200" b="1" dirty="0">
                <a:solidFill>
                  <a:schemeClr val="accent4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fr-FR" altLang="fr-FR" sz="2200" b="1" dirty="0" err="1">
                <a:solidFill>
                  <a:schemeClr val="accent4">
                    <a:lumMod val="75000"/>
                  </a:schemeClr>
                </a:solidFill>
                <a:cs typeface="Arial" panose="020B0604020202020204" pitchFamily="34" charset="0"/>
              </a:rPr>
              <a:t>già</a:t>
            </a:r>
            <a:r>
              <a:rPr lang="fr-FR" altLang="fr-FR" sz="2200" b="1" dirty="0">
                <a:solidFill>
                  <a:schemeClr val="accent4">
                    <a:lumMod val="75000"/>
                  </a:schemeClr>
                </a:solidFill>
                <a:cs typeface="Arial" panose="020B0604020202020204" pitchFamily="34" charset="0"/>
              </a:rPr>
              <a:t> di </a:t>
            </a:r>
            <a:r>
              <a:rPr lang="fr-FR" altLang="fr-FR" sz="2200" b="1" dirty="0" err="1">
                <a:solidFill>
                  <a:schemeClr val="accent4">
                    <a:lumMod val="75000"/>
                  </a:schemeClr>
                </a:solidFill>
                <a:cs typeface="Arial" panose="020B0604020202020204" pitchFamily="34" charset="0"/>
              </a:rPr>
              <a:t>suo</a:t>
            </a:r>
            <a:r>
              <a:rPr lang="fr-FR" altLang="fr-FR" sz="2200" b="1" dirty="0">
                <a:solidFill>
                  <a:schemeClr val="accent4">
                    <a:lumMod val="75000"/>
                  </a:schemeClr>
                </a:solidFill>
                <a:cs typeface="Arial" panose="020B0604020202020204" pitchFamily="34" charset="0"/>
              </a:rPr>
              <a:t> delle </a:t>
            </a:r>
            <a:r>
              <a:rPr lang="fr-FR" altLang="fr-FR" sz="2200" b="1" dirty="0" err="1">
                <a:solidFill>
                  <a:schemeClr val="accent4">
                    <a:lumMod val="75000"/>
                  </a:schemeClr>
                </a:solidFill>
                <a:cs typeface="Arial" panose="020B0604020202020204" pitchFamily="34" charset="0"/>
              </a:rPr>
              <a:t>sostanze</a:t>
            </a:r>
            <a:r>
              <a:rPr lang="fr-FR" altLang="fr-FR" sz="2200" b="1" dirty="0">
                <a:solidFill>
                  <a:schemeClr val="accent4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fr-FR" altLang="fr-FR" sz="2200" b="1" dirty="0" err="1">
                <a:solidFill>
                  <a:schemeClr val="accent4">
                    <a:lumMod val="75000"/>
                  </a:schemeClr>
                </a:solidFill>
                <a:cs typeface="Arial" panose="020B0604020202020204" pitchFamily="34" charset="0"/>
              </a:rPr>
              <a:t>inquinanti</a:t>
            </a:r>
            <a:r>
              <a:rPr lang="fr-FR" altLang="fr-FR" sz="2200" b="1" dirty="0">
                <a:solidFill>
                  <a:schemeClr val="accent4">
                    <a:lumMod val="75000"/>
                  </a:schemeClr>
                </a:solidFill>
                <a:cs typeface="Arial" panose="020B0604020202020204" pitchFamily="34" charset="0"/>
              </a:rPr>
              <a:t> (ad es. Il radon,…) </a:t>
            </a:r>
          </a:p>
        </p:txBody>
      </p:sp>
      <p:pic>
        <p:nvPicPr>
          <p:cNvPr id="32" name="Num3">
            <a:extLst>
              <a:ext uri="{FF2B5EF4-FFF2-40B4-BE49-F238E27FC236}">
                <a16:creationId xmlns:a16="http://schemas.microsoft.com/office/drawing/2014/main" id="{01F4EF9C-FBAD-44F0-B2D6-6F303E63A78C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8090" y="3561881"/>
            <a:ext cx="1304925" cy="160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Rectangle 2"/>
          <p:cNvSpPr/>
          <p:nvPr/>
        </p:nvSpPr>
        <p:spPr>
          <a:xfrm>
            <a:off x="-382385" y="-12700"/>
            <a:ext cx="12574385" cy="1368970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Rectangle 1"/>
          <p:cNvSpPr/>
          <p:nvPr/>
        </p:nvSpPr>
        <p:spPr>
          <a:xfrm>
            <a:off x="-11113" y="-90488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9464" name="PictoVideo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213" y="3765550"/>
            <a:ext cx="744537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ZtxtP-Info"/>
          <p:cNvSpPr txBox="1">
            <a:spLocks noChangeArrowheads="1"/>
          </p:cNvSpPr>
          <p:nvPr/>
        </p:nvSpPr>
        <p:spPr bwMode="auto">
          <a:xfrm>
            <a:off x="106363" y="2293938"/>
            <a:ext cx="1084262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0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helsea Market" panose="02000000000000000000" pitchFamily="2" charset="0"/>
                <a:ea typeface="Chelsea Market" panose="02000000000000000000" pitchFamily="2" charset="0"/>
                <a:cs typeface="Ebrima" panose="02000000000000000000" pitchFamily="2" charset="0"/>
              </a:rPr>
              <a:t>INFO</a:t>
            </a:r>
          </a:p>
        </p:txBody>
      </p:sp>
      <p:sp>
        <p:nvSpPr>
          <p:cNvPr id="36" name="ZtxtP-Video"/>
          <p:cNvSpPr txBox="1">
            <a:spLocks noChangeArrowheads="1"/>
          </p:cNvSpPr>
          <p:nvPr/>
        </p:nvSpPr>
        <p:spPr bwMode="auto">
          <a:xfrm>
            <a:off x="139700" y="4341813"/>
            <a:ext cx="1084263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0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helsea Market" panose="02000000000000000000" pitchFamily="2" charset="0"/>
                <a:ea typeface="Chelsea Market" panose="02000000000000000000" pitchFamily="2" charset="0"/>
                <a:cs typeface="Ebrima" panose="02000000000000000000" pitchFamily="2" charset="0"/>
              </a:rPr>
              <a:t>VIDEO</a:t>
            </a:r>
          </a:p>
        </p:txBody>
      </p:sp>
      <p:pic>
        <p:nvPicPr>
          <p:cNvPr id="19467" name="PictoGuide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75" y="2762250"/>
            <a:ext cx="739775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ZtxtP-Guide"/>
          <p:cNvSpPr txBox="1">
            <a:spLocks noChangeArrowheads="1"/>
          </p:cNvSpPr>
          <p:nvPr/>
        </p:nvSpPr>
        <p:spPr bwMode="auto">
          <a:xfrm>
            <a:off x="148997" y="3341806"/>
            <a:ext cx="1084262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0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helsea Market" panose="02000000000000000000" pitchFamily="2" charset="0"/>
                <a:ea typeface="Chelsea Market" panose="02000000000000000000" pitchFamily="2" charset="0"/>
                <a:cs typeface="Verdana" panose="020B0604030504040204" pitchFamily="34" charset="0"/>
              </a:rPr>
              <a:t>GUIDA</a:t>
            </a:r>
          </a:p>
        </p:txBody>
      </p:sp>
      <p:sp>
        <p:nvSpPr>
          <p:cNvPr id="39" name="ZtxtP-Video"/>
          <p:cNvSpPr txBox="1">
            <a:spLocks noChangeArrowheads="1"/>
          </p:cNvSpPr>
          <p:nvPr/>
        </p:nvSpPr>
        <p:spPr bwMode="auto">
          <a:xfrm>
            <a:off x="136525" y="5322888"/>
            <a:ext cx="1084263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0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helsea Market" panose="02000000000000000000" pitchFamily="2" charset="0"/>
                <a:ea typeface="Chelsea Market" panose="02000000000000000000" pitchFamily="2" charset="0"/>
                <a:cs typeface="Ebrima" panose="02000000000000000000" pitchFamily="2" charset="0"/>
              </a:rPr>
              <a:t>ES</a:t>
            </a:r>
          </a:p>
        </p:txBody>
      </p:sp>
      <p:pic>
        <p:nvPicPr>
          <p:cNvPr id="19470" name="Image 4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1704975"/>
            <a:ext cx="779463" cy="661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71" name="PictoVideo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759325"/>
            <a:ext cx="711200" cy="60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72" name="ZoneTexte 30"/>
          <p:cNvSpPr txBox="1">
            <a:spLocks noChangeArrowheads="1"/>
          </p:cNvSpPr>
          <p:nvPr/>
        </p:nvSpPr>
        <p:spPr bwMode="auto">
          <a:xfrm>
            <a:off x="0" y="6572250"/>
            <a:ext cx="6858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0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474" name="Espace réservé du numéro de diapositive 1"/>
          <p:cNvSpPr txBox="1">
            <a:spLocks/>
          </p:cNvSpPr>
          <p:nvPr/>
        </p:nvSpPr>
        <p:spPr bwMode="auto">
          <a:xfrm>
            <a:off x="11277600" y="6110288"/>
            <a:ext cx="914400" cy="365125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M</a:t>
            </a:r>
            <a:r>
              <a:rPr lang="fr-FR" altLang="fr-FR" sz="1800" b="1" baseline="30000" dirty="0">
                <a:solidFill>
                  <a:schemeClr val="bg1"/>
                </a:solidFill>
              </a:rPr>
              <a:t>6</a:t>
            </a: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- </a:t>
            </a:r>
            <a:fld id="{49FC2660-464D-43B1-8885-124EEB25E72E}" type="slidenum">
              <a:rPr kumimoji="0" lang="fr-FR" altLang="fr-FR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20</a:t>
            </a:fld>
            <a:endParaRPr kumimoji="0" lang="fr-FR" alt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9475" name="ZoneTexte 30"/>
          <p:cNvSpPr txBox="1">
            <a:spLocks noChangeArrowheads="1"/>
          </p:cNvSpPr>
          <p:nvPr/>
        </p:nvSpPr>
        <p:spPr bwMode="auto">
          <a:xfrm>
            <a:off x="0" y="6572250"/>
            <a:ext cx="6858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0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24308" y="188952"/>
            <a:ext cx="896398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fr-FR" altLang="fr-FR" sz="3000" b="1" dirty="0">
                <a:solidFill>
                  <a:schemeClr val="bg1"/>
                </a:solidFill>
                <a:cs typeface="Arial" panose="020B0604020202020204" pitchFamily="34" charset="0"/>
              </a:rPr>
              <a:t>Il </a:t>
            </a:r>
            <a:r>
              <a:rPr lang="fr-FR" altLang="fr-FR" sz="3000" b="1" dirty="0" err="1">
                <a:solidFill>
                  <a:schemeClr val="bg1"/>
                </a:solidFill>
                <a:cs typeface="Arial" panose="020B0604020202020204" pitchFamily="34" charset="0"/>
              </a:rPr>
              <a:t>terreno</a:t>
            </a:r>
            <a:r>
              <a:rPr lang="fr-FR" altLang="fr-FR" sz="300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fr-FR" altLang="fr-FR" sz="3000" b="1" dirty="0" err="1">
                <a:solidFill>
                  <a:schemeClr val="bg1"/>
                </a:solidFill>
                <a:cs typeface="Arial" panose="020B0604020202020204" pitchFamily="34" charset="0"/>
              </a:rPr>
              <a:t>può</a:t>
            </a:r>
            <a:r>
              <a:rPr lang="fr-FR" altLang="fr-FR" sz="3000" b="1" dirty="0">
                <a:solidFill>
                  <a:schemeClr val="bg1"/>
                </a:solidFill>
                <a:cs typeface="Arial" panose="020B0604020202020204" pitchFamily="34" charset="0"/>
              </a:rPr>
              <a:t> in </a:t>
            </a:r>
            <a:r>
              <a:rPr lang="fr-FR" altLang="fr-FR" sz="3000" b="1" dirty="0" err="1">
                <a:solidFill>
                  <a:schemeClr val="bg1"/>
                </a:solidFill>
                <a:cs typeface="Arial" panose="020B0604020202020204" pitchFamily="34" charset="0"/>
              </a:rPr>
              <a:t>alcuni</a:t>
            </a:r>
            <a:r>
              <a:rPr lang="fr-FR" altLang="fr-FR" sz="3000" b="1" dirty="0">
                <a:solidFill>
                  <a:schemeClr val="bg1"/>
                </a:solidFill>
                <a:cs typeface="Arial" panose="020B0604020202020204" pitchFamily="34" charset="0"/>
              </a:rPr>
              <a:t> casi </a:t>
            </a:r>
            <a:r>
              <a:rPr lang="fr-FR" altLang="fr-FR" sz="3000" b="1" dirty="0" err="1">
                <a:solidFill>
                  <a:schemeClr val="bg1"/>
                </a:solidFill>
                <a:cs typeface="Arial" panose="020B0604020202020204" pitchFamily="34" charset="0"/>
              </a:rPr>
              <a:t>inquinare</a:t>
            </a:r>
            <a:r>
              <a:rPr lang="fr-FR" altLang="fr-FR" sz="3000" b="1" dirty="0">
                <a:solidFill>
                  <a:schemeClr val="bg1"/>
                </a:solidFill>
                <a:cs typeface="Arial" panose="020B0604020202020204" pitchFamily="34" charset="0"/>
              </a:rPr>
              <a:t> l’aria </a:t>
            </a:r>
            <a:r>
              <a:rPr lang="fr-FR" altLang="fr-FR" sz="3000" b="1" dirty="0" err="1">
                <a:solidFill>
                  <a:schemeClr val="bg1"/>
                </a:solidFill>
                <a:cs typeface="Arial" panose="020B0604020202020204" pitchFamily="34" charset="0"/>
              </a:rPr>
              <a:t>all’interno</a:t>
            </a:r>
            <a:r>
              <a:rPr lang="fr-FR" altLang="fr-FR" sz="300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fr-FR" altLang="fr-FR" sz="3000" b="1" dirty="0" err="1">
                <a:solidFill>
                  <a:schemeClr val="bg1"/>
                </a:solidFill>
                <a:cs typeface="Arial" panose="020B0604020202020204" pitchFamily="34" charset="0"/>
              </a:rPr>
              <a:t>degli</a:t>
            </a:r>
            <a:r>
              <a:rPr lang="fr-FR" altLang="fr-FR" sz="300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fr-FR" altLang="fr-FR" sz="3000" b="1" dirty="0" err="1">
                <a:solidFill>
                  <a:schemeClr val="bg1"/>
                </a:solidFill>
                <a:cs typeface="Arial" panose="020B0604020202020204" pitchFamily="34" charset="0"/>
              </a:rPr>
              <a:t>edifici</a:t>
            </a:r>
            <a:r>
              <a:rPr lang="fr-FR" altLang="fr-FR" sz="3000" b="1" dirty="0">
                <a:solidFill>
                  <a:schemeClr val="bg1"/>
                </a:solidFill>
                <a:cs typeface="Arial" panose="020B0604020202020204" pitchFamily="34" charset="0"/>
              </a:rPr>
              <a:t>? </a:t>
            </a:r>
          </a:p>
        </p:txBody>
      </p:sp>
      <p:sp>
        <p:nvSpPr>
          <p:cNvPr id="28" name="Rectangle 27"/>
          <p:cNvSpPr/>
          <p:nvPr/>
        </p:nvSpPr>
        <p:spPr>
          <a:xfrm>
            <a:off x="2326240" y="1704975"/>
            <a:ext cx="949801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it-IT" sz="2200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Se nel terreno sono presenti sostanze volatili, la possibilità che i vapori salgano verso gli edifici sottostanti è una delle principali preoccupazioni. Questa situazione può verificarsi:</a:t>
            </a:r>
            <a:endParaRPr lang="fr-FR" altLang="fr-FR" sz="2200" dirty="0">
              <a:solidFill>
                <a:schemeClr val="accent4">
                  <a:lumMod val="75000"/>
                </a:schemeClr>
              </a:solidFill>
              <a:cs typeface="Calibri" panose="020F0502020204030204" pitchFamily="34" charset="0"/>
            </a:endParaRPr>
          </a:p>
        </p:txBody>
      </p:sp>
      <p:pic>
        <p:nvPicPr>
          <p:cNvPr id="29" name="Picture 6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16600" y="2862536"/>
            <a:ext cx="2303531" cy="2303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Rectangle 32">
            <a:extLst>
              <a:ext uri="{FF2B5EF4-FFF2-40B4-BE49-F238E27FC236}">
                <a16:creationId xmlns:a16="http://schemas.microsoft.com/office/drawing/2014/main" id="{7388441B-455B-416E-AD1C-7DBDF908E1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2839" y="5202119"/>
            <a:ext cx="3993774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fr-FR" altLang="fr-FR" sz="2200" b="1" dirty="0">
                <a:solidFill>
                  <a:schemeClr val="accent4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Se in </a:t>
            </a:r>
            <a:r>
              <a:rPr lang="fr-FR" altLang="fr-FR" sz="2200" b="1" dirty="0" err="1">
                <a:solidFill>
                  <a:schemeClr val="accent4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passato</a:t>
            </a:r>
            <a:r>
              <a:rPr lang="fr-FR" altLang="fr-FR" sz="2200" b="1" dirty="0">
                <a:solidFill>
                  <a:schemeClr val="accent4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 su quel </a:t>
            </a:r>
            <a:r>
              <a:rPr lang="fr-FR" altLang="fr-FR" sz="2200" b="1" dirty="0" err="1">
                <a:solidFill>
                  <a:schemeClr val="accent4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terreno</a:t>
            </a:r>
            <a:r>
              <a:rPr lang="fr-FR" altLang="fr-FR" sz="2200" b="1" dirty="0">
                <a:solidFill>
                  <a:schemeClr val="accent4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 c’</a:t>
            </a:r>
            <a:r>
              <a:rPr lang="fr-FR" altLang="fr-FR" sz="2200" b="1" dirty="0" err="1">
                <a:solidFill>
                  <a:schemeClr val="accent4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era</a:t>
            </a:r>
            <a:r>
              <a:rPr lang="fr-FR" altLang="fr-FR" sz="2200" b="1" dirty="0">
                <a:solidFill>
                  <a:schemeClr val="accent4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fr-FR" altLang="fr-FR" sz="2200" b="1" dirty="0" err="1">
                <a:solidFill>
                  <a:schemeClr val="accent4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una</a:t>
            </a:r>
            <a:r>
              <a:rPr lang="fr-FR" altLang="fr-FR" sz="2200" b="1" dirty="0">
                <a:solidFill>
                  <a:schemeClr val="accent4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fr-FR" altLang="fr-FR" sz="2200" b="1" dirty="0" err="1">
                <a:solidFill>
                  <a:schemeClr val="accent4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discarica</a:t>
            </a:r>
            <a:endParaRPr lang="fr-FR" altLang="fr-FR" sz="2200" b="1" dirty="0">
              <a:solidFill>
                <a:schemeClr val="accent4">
                  <a:lumMod val="75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23" name="Rectangle 32">
            <a:extLst>
              <a:ext uri="{FF2B5EF4-FFF2-40B4-BE49-F238E27FC236}">
                <a16:creationId xmlns:a16="http://schemas.microsoft.com/office/drawing/2014/main" id="{E908F3F7-1954-4E4B-8B3E-EC60112B7B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94094" y="5073179"/>
            <a:ext cx="3348037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fr-FR" altLang="fr-FR" sz="2200" b="1" dirty="0">
                <a:solidFill>
                  <a:schemeClr val="accent4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Se il </a:t>
            </a:r>
            <a:r>
              <a:rPr lang="fr-FR" altLang="fr-FR" sz="2200" b="1" dirty="0" err="1">
                <a:solidFill>
                  <a:schemeClr val="accent4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terreno</a:t>
            </a:r>
            <a:r>
              <a:rPr lang="fr-FR" altLang="fr-FR" sz="2200" b="1" dirty="0">
                <a:solidFill>
                  <a:schemeClr val="accent4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 in </a:t>
            </a:r>
            <a:r>
              <a:rPr lang="fr-FR" altLang="fr-FR" sz="2200" b="1" dirty="0" err="1">
                <a:solidFill>
                  <a:schemeClr val="accent4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questione</a:t>
            </a:r>
            <a:r>
              <a:rPr lang="fr-FR" altLang="fr-FR" sz="2200" b="1" dirty="0">
                <a:solidFill>
                  <a:schemeClr val="accent4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 è </a:t>
            </a:r>
            <a:r>
              <a:rPr lang="fr-FR" altLang="fr-FR" sz="2200" b="1" dirty="0" err="1">
                <a:solidFill>
                  <a:schemeClr val="accent4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stato</a:t>
            </a:r>
            <a:r>
              <a:rPr lang="fr-FR" altLang="fr-FR" sz="2200" b="1" dirty="0">
                <a:solidFill>
                  <a:schemeClr val="accent4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fr-FR" altLang="fr-FR" sz="2200" b="1" dirty="0" err="1">
                <a:solidFill>
                  <a:schemeClr val="accent4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inquinato</a:t>
            </a:r>
            <a:r>
              <a:rPr lang="fr-FR" altLang="fr-FR" sz="2200" b="1" dirty="0">
                <a:solidFill>
                  <a:schemeClr val="accent4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 da </a:t>
            </a:r>
            <a:r>
              <a:rPr lang="fr-FR" altLang="fr-FR" sz="2200" b="1" dirty="0" err="1">
                <a:solidFill>
                  <a:schemeClr val="accent4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un’industria</a:t>
            </a:r>
            <a:endParaRPr lang="fr-FR" altLang="fr-FR" sz="2200" b="1" dirty="0">
              <a:solidFill>
                <a:schemeClr val="accent4">
                  <a:lumMod val="75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30" name="Num1">
            <a:extLst>
              <a:ext uri="{FF2B5EF4-FFF2-40B4-BE49-F238E27FC236}">
                <a16:creationId xmlns:a16="http://schemas.microsoft.com/office/drawing/2014/main" id="{F276CCFE-22E0-409A-AEF0-5BE7F75A3E47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4592" y="3550814"/>
            <a:ext cx="1304925" cy="160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Num2">
            <a:extLst>
              <a:ext uri="{FF2B5EF4-FFF2-40B4-BE49-F238E27FC236}">
                <a16:creationId xmlns:a16="http://schemas.microsoft.com/office/drawing/2014/main" id="{23C6F82D-2872-4633-AFB0-96D5DFB05564}"/>
              </a:ext>
            </a:extLst>
          </p:cNvPr>
          <p:cNvPicPr>
            <a:picLocks noChangeAspect="1"/>
          </p:cNvPicPr>
          <p:nvPr/>
        </p:nvPicPr>
        <p:blipFill>
          <a:blip r:embed="rId1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0792" y="3535919"/>
            <a:ext cx="1304925" cy="160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Immagine 38">
            <a:extLst>
              <a:ext uri="{FF2B5EF4-FFF2-40B4-BE49-F238E27FC236}">
                <a16:creationId xmlns:a16="http://schemas.microsoft.com/office/drawing/2014/main" id="{8E0538B1-D2D6-430D-9196-C7BE3DFCBF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25" y="46038"/>
            <a:ext cx="1179513" cy="1068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712911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</p:childTnLst>
        </p:cTn>
      </p:par>
    </p:tnLst>
    <p:bldLst>
      <p:bldP spid="24" grpId="0"/>
      <p:bldP spid="28" grpId="0"/>
      <p:bldP spid="22" grpId="0"/>
      <p:bldP spid="2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2"/>
          <p:cNvSpPr/>
          <p:nvPr/>
        </p:nvSpPr>
        <p:spPr>
          <a:xfrm>
            <a:off x="-11113" y="-12700"/>
            <a:ext cx="12203113" cy="1368970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Rectangle 1"/>
          <p:cNvSpPr/>
          <p:nvPr/>
        </p:nvSpPr>
        <p:spPr>
          <a:xfrm>
            <a:off x="-11113" y="-90488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9464" name="PictoVideo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213" y="3765550"/>
            <a:ext cx="744537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ZtxtP-Info"/>
          <p:cNvSpPr txBox="1">
            <a:spLocks noChangeArrowheads="1"/>
          </p:cNvSpPr>
          <p:nvPr/>
        </p:nvSpPr>
        <p:spPr bwMode="auto">
          <a:xfrm>
            <a:off x="106363" y="2293938"/>
            <a:ext cx="1084262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0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helsea Market" panose="02000000000000000000" pitchFamily="2" charset="0"/>
                <a:ea typeface="Chelsea Market" panose="02000000000000000000" pitchFamily="2" charset="0"/>
                <a:cs typeface="Ebrima" panose="02000000000000000000" pitchFamily="2" charset="0"/>
              </a:rPr>
              <a:t>INFO</a:t>
            </a:r>
          </a:p>
        </p:txBody>
      </p:sp>
      <p:sp>
        <p:nvSpPr>
          <p:cNvPr id="36" name="ZtxtP-Video"/>
          <p:cNvSpPr txBox="1">
            <a:spLocks noChangeArrowheads="1"/>
          </p:cNvSpPr>
          <p:nvPr/>
        </p:nvSpPr>
        <p:spPr bwMode="auto">
          <a:xfrm>
            <a:off x="139700" y="4341813"/>
            <a:ext cx="1084263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0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helsea Market" panose="02000000000000000000" pitchFamily="2" charset="0"/>
                <a:ea typeface="Chelsea Market" panose="02000000000000000000" pitchFamily="2" charset="0"/>
                <a:cs typeface="Ebrima" panose="02000000000000000000" pitchFamily="2" charset="0"/>
              </a:rPr>
              <a:t>VIDEO</a:t>
            </a:r>
          </a:p>
        </p:txBody>
      </p:sp>
      <p:pic>
        <p:nvPicPr>
          <p:cNvPr id="19467" name="PictoGuide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75" y="2762250"/>
            <a:ext cx="739775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ZtxtP-Guide"/>
          <p:cNvSpPr txBox="1">
            <a:spLocks noChangeArrowheads="1"/>
          </p:cNvSpPr>
          <p:nvPr/>
        </p:nvSpPr>
        <p:spPr bwMode="auto">
          <a:xfrm>
            <a:off x="128588" y="3341688"/>
            <a:ext cx="1084262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0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helsea Market" panose="02000000000000000000" pitchFamily="2" charset="0"/>
                <a:ea typeface="Chelsea Market" panose="02000000000000000000" pitchFamily="2" charset="0"/>
                <a:cs typeface="Verdana" panose="020B0604030504040204" pitchFamily="34" charset="0"/>
              </a:rPr>
              <a:t>GUIDA</a:t>
            </a:r>
          </a:p>
        </p:txBody>
      </p:sp>
      <p:sp>
        <p:nvSpPr>
          <p:cNvPr id="39" name="ZtxtP-Video"/>
          <p:cNvSpPr txBox="1">
            <a:spLocks noChangeArrowheads="1"/>
          </p:cNvSpPr>
          <p:nvPr/>
        </p:nvSpPr>
        <p:spPr bwMode="auto">
          <a:xfrm>
            <a:off x="136525" y="5322888"/>
            <a:ext cx="1084263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0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helsea Market" panose="02000000000000000000" pitchFamily="2" charset="0"/>
                <a:ea typeface="Chelsea Market" panose="02000000000000000000" pitchFamily="2" charset="0"/>
                <a:cs typeface="Ebrima" panose="02000000000000000000" pitchFamily="2" charset="0"/>
              </a:rPr>
              <a:t>ES</a:t>
            </a:r>
          </a:p>
        </p:txBody>
      </p:sp>
      <p:pic>
        <p:nvPicPr>
          <p:cNvPr id="19470" name="Image 4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1704975"/>
            <a:ext cx="779463" cy="661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71" name="PictoVideo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759325"/>
            <a:ext cx="711200" cy="60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72" name="ZoneTexte 30"/>
          <p:cNvSpPr txBox="1">
            <a:spLocks noChangeArrowheads="1"/>
          </p:cNvSpPr>
          <p:nvPr/>
        </p:nvSpPr>
        <p:spPr bwMode="auto">
          <a:xfrm>
            <a:off x="0" y="6572250"/>
            <a:ext cx="6858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0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474" name="Espace réservé du numéro de diapositive 1"/>
          <p:cNvSpPr txBox="1">
            <a:spLocks/>
          </p:cNvSpPr>
          <p:nvPr/>
        </p:nvSpPr>
        <p:spPr bwMode="auto">
          <a:xfrm>
            <a:off x="11277600" y="6110288"/>
            <a:ext cx="914400" cy="365125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M</a:t>
            </a:r>
            <a:r>
              <a:rPr lang="fr-FR" altLang="fr-FR" sz="1800" b="1" baseline="30000" dirty="0">
                <a:solidFill>
                  <a:schemeClr val="bg1"/>
                </a:solidFill>
              </a:rPr>
              <a:t>6</a:t>
            </a: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- </a:t>
            </a:r>
            <a:fld id="{49FC2660-464D-43B1-8885-124EEB25E72E}" type="slidenum">
              <a:rPr kumimoji="0" lang="fr-FR" altLang="fr-FR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21</a:t>
            </a:fld>
            <a:endParaRPr kumimoji="0" lang="fr-FR" alt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9475" name="ZoneTexte 30"/>
          <p:cNvSpPr txBox="1">
            <a:spLocks noChangeArrowheads="1"/>
          </p:cNvSpPr>
          <p:nvPr/>
        </p:nvSpPr>
        <p:spPr bwMode="auto">
          <a:xfrm>
            <a:off x="0" y="6572250"/>
            <a:ext cx="6858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0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84097" y="242669"/>
            <a:ext cx="947456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fr-FR" altLang="fr-FR" sz="3000" b="1" dirty="0">
                <a:solidFill>
                  <a:schemeClr val="bg1"/>
                </a:solidFill>
                <a:cs typeface="Arial" panose="020B0604020202020204" pitchFamily="34" charset="0"/>
              </a:rPr>
              <a:t>Quanto tempo </a:t>
            </a:r>
            <a:r>
              <a:rPr lang="fr-FR" altLang="fr-FR" sz="3000" b="1" dirty="0" err="1">
                <a:solidFill>
                  <a:schemeClr val="bg1"/>
                </a:solidFill>
                <a:cs typeface="Arial" panose="020B0604020202020204" pitchFamily="34" charset="0"/>
              </a:rPr>
              <a:t>impiegano</a:t>
            </a:r>
            <a:r>
              <a:rPr lang="fr-FR" altLang="fr-FR" sz="3000" b="1" dirty="0">
                <a:solidFill>
                  <a:schemeClr val="bg1"/>
                </a:solidFill>
                <a:cs typeface="Arial" panose="020B0604020202020204" pitchFamily="34" charset="0"/>
              </a:rPr>
              <a:t> i </a:t>
            </a:r>
            <a:r>
              <a:rPr lang="fr-FR" altLang="fr-FR" sz="3000" b="1" dirty="0" err="1">
                <a:solidFill>
                  <a:schemeClr val="bg1"/>
                </a:solidFill>
                <a:cs typeface="Arial" panose="020B0604020202020204" pitchFamily="34" charset="0"/>
              </a:rPr>
              <a:t>rifiuti</a:t>
            </a:r>
            <a:r>
              <a:rPr lang="fr-FR" altLang="fr-FR" sz="3000" b="1" dirty="0">
                <a:solidFill>
                  <a:schemeClr val="bg1"/>
                </a:solidFill>
                <a:cs typeface="Arial" panose="020B0604020202020204" pitchFamily="34" charset="0"/>
              </a:rPr>
              <a:t> a </a:t>
            </a:r>
            <a:r>
              <a:rPr lang="fr-FR" altLang="fr-FR" sz="3000" b="1" dirty="0" err="1">
                <a:solidFill>
                  <a:schemeClr val="bg1"/>
                </a:solidFill>
                <a:cs typeface="Arial" panose="020B0604020202020204" pitchFamily="34" charset="0"/>
              </a:rPr>
              <a:t>degradarsi</a:t>
            </a:r>
            <a:r>
              <a:rPr lang="fr-FR" altLang="fr-FR" sz="3000" b="1" dirty="0">
                <a:solidFill>
                  <a:schemeClr val="bg1"/>
                </a:solidFill>
                <a:cs typeface="Arial" panose="020B0604020202020204" pitchFamily="34" charset="0"/>
              </a:rPr>
              <a:t> in </a:t>
            </a:r>
            <a:r>
              <a:rPr lang="fr-FR" altLang="fr-FR" sz="3000" b="1" dirty="0" err="1">
                <a:solidFill>
                  <a:schemeClr val="bg1"/>
                </a:solidFill>
                <a:cs typeface="Arial" panose="020B0604020202020204" pitchFamily="34" charset="0"/>
              </a:rPr>
              <a:t>natura</a:t>
            </a:r>
            <a:r>
              <a:rPr lang="fr-FR" altLang="fr-FR" sz="3000" b="1" dirty="0">
                <a:solidFill>
                  <a:schemeClr val="bg1"/>
                </a:solidFill>
                <a:cs typeface="Arial" panose="020B0604020202020204" pitchFamily="34" charset="0"/>
              </a:rPr>
              <a:t>? *</a:t>
            </a:r>
          </a:p>
        </p:txBody>
      </p:sp>
      <p:sp>
        <p:nvSpPr>
          <p:cNvPr id="2" name="Rectangle 1"/>
          <p:cNvSpPr/>
          <p:nvPr/>
        </p:nvSpPr>
        <p:spPr>
          <a:xfrm>
            <a:off x="1274260" y="5918056"/>
            <a:ext cx="10471829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latin typeface="Calibri" panose="020F0502020204030204" pitchFamily="34" charset="0"/>
              </a:rPr>
              <a:t>*</a:t>
            </a:r>
            <a:r>
              <a:rPr lang="fr-FR" dirty="0" err="1">
                <a:latin typeface="Calibri" panose="020F0502020204030204" pitchFamily="34" charset="0"/>
              </a:rPr>
              <a:t>Attenzione</a:t>
            </a:r>
            <a:r>
              <a:rPr lang="fr-FR" dirty="0">
                <a:latin typeface="Calibri" panose="020F0502020204030204" pitchFamily="34" charset="0"/>
              </a:rPr>
              <a:t> </a:t>
            </a:r>
            <a:r>
              <a:rPr lang="fr-F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:</a:t>
            </a:r>
            <a:r>
              <a:rPr lang="it-IT" sz="1800" dirty="0">
                <a:latin typeface="Calibri" panose="020F0502020204030204" pitchFamily="34" charset="0"/>
              </a:rPr>
              <a:t> stiamo parlando della scomparsa dell'oggetto considerato, ma i suoi residui rimarranno anche in seguito ... </a:t>
            </a:r>
            <a:r>
              <a:rPr lang="it-IT" sz="1800" dirty="0" err="1">
                <a:latin typeface="Calibri" panose="020F0502020204030204" pitchFamily="34" charset="0"/>
              </a:rPr>
              <a:t>Inoltre,i</a:t>
            </a:r>
            <a:r>
              <a:rPr lang="it-IT" sz="1800" dirty="0">
                <a:latin typeface="Calibri" panose="020F0502020204030204" pitchFamily="34" charset="0"/>
              </a:rPr>
              <a:t> residui dei filtri di plastica o delle sigarette sono tossici, a differenza del vetro o della buccia di mela.</a:t>
            </a:r>
          </a:p>
          <a:p>
            <a:r>
              <a:rPr lang="fr-F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6EC79B5E-DF04-40B9-BF00-6588496FBA5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612" t="46327" r="12379" b="27638"/>
          <a:stretch/>
        </p:blipFill>
        <p:spPr>
          <a:xfrm>
            <a:off x="8345099" y="3914766"/>
            <a:ext cx="1350160" cy="1242000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B3562200-BCC9-4625-B010-11CF40B16E2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42" t="37347" r="22596" b="49508"/>
          <a:stretch/>
        </p:blipFill>
        <p:spPr>
          <a:xfrm>
            <a:off x="4693101" y="3925274"/>
            <a:ext cx="2333905" cy="1242000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4C537C37-FB89-4F5C-AA3D-C5626121ECA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81" t="51978" r="37905" b="36981"/>
          <a:stretch/>
        </p:blipFill>
        <p:spPr>
          <a:xfrm>
            <a:off x="1922377" y="3889881"/>
            <a:ext cx="1736527" cy="1242000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8911BDFD-B5E5-49F2-8789-0924E0E52A9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47" t="38647" r="43939" b="45492"/>
          <a:stretch/>
        </p:blipFill>
        <p:spPr>
          <a:xfrm>
            <a:off x="10356275" y="1661220"/>
            <a:ext cx="1208987" cy="1242000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E81DD6D9-FD82-4114-9C8B-052B0FC417D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01" t="44945" r="54518" b="29069"/>
          <a:stretch/>
        </p:blipFill>
        <p:spPr>
          <a:xfrm>
            <a:off x="7969129" y="1598867"/>
            <a:ext cx="1066841" cy="1242000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C58299C4-871E-432C-97CC-B7CCEC97A08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48" t="40834" r="68555" b="40863"/>
          <a:stretch/>
        </p:blipFill>
        <p:spPr>
          <a:xfrm>
            <a:off x="5042606" y="1661220"/>
            <a:ext cx="1621754" cy="1242000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B93E24D9-13E8-4F9D-890D-E9F873847E6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578" r="80044" b="27177"/>
          <a:stretch/>
        </p:blipFill>
        <p:spPr>
          <a:xfrm>
            <a:off x="1998337" y="1661220"/>
            <a:ext cx="1731732" cy="1242000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0D8A8D97-0398-4F38-8B2A-3BB2EFB44B7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893" t="27043" b="38931"/>
          <a:stretch/>
        </p:blipFill>
        <p:spPr>
          <a:xfrm>
            <a:off x="10809557" y="3761882"/>
            <a:ext cx="834070" cy="1530690"/>
          </a:xfrm>
          <a:prstGeom prst="rect">
            <a:avLst/>
          </a:prstGeom>
        </p:spPr>
      </p:pic>
      <p:sp>
        <p:nvSpPr>
          <p:cNvPr id="42" name="Txt1">
            <a:extLst>
              <a:ext uri="{FF2B5EF4-FFF2-40B4-BE49-F238E27FC236}">
                <a16:creationId xmlns:a16="http://schemas.microsoft.com/office/drawing/2014/main" id="{9C1C2E1A-ED0C-4CD0-95DD-DA1CC572FD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04690" y="2935852"/>
            <a:ext cx="1497013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2200" b="1" dirty="0">
                <a:solidFill>
                  <a:schemeClr val="accent4">
                    <a:lumMod val="75000"/>
                  </a:schemeClr>
                </a:solidFill>
              </a:rPr>
              <a:t>Carta</a:t>
            </a:r>
          </a:p>
        </p:txBody>
      </p:sp>
      <p:sp>
        <p:nvSpPr>
          <p:cNvPr id="45" name="Txt1">
            <a:extLst>
              <a:ext uri="{FF2B5EF4-FFF2-40B4-BE49-F238E27FC236}">
                <a16:creationId xmlns:a16="http://schemas.microsoft.com/office/drawing/2014/main" id="{0A8F436A-0EF7-48B4-94FD-C7D9523283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59626" y="2935852"/>
            <a:ext cx="1497013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2200" b="1" dirty="0" err="1">
                <a:solidFill>
                  <a:schemeClr val="accent4">
                    <a:lumMod val="75000"/>
                  </a:schemeClr>
                </a:solidFill>
              </a:rPr>
              <a:t>Bucce</a:t>
            </a:r>
            <a:endParaRPr lang="fr-FR" altLang="fr-FR" sz="22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6" name="Txt1">
            <a:extLst>
              <a:ext uri="{FF2B5EF4-FFF2-40B4-BE49-F238E27FC236}">
                <a16:creationId xmlns:a16="http://schemas.microsoft.com/office/drawing/2014/main" id="{3BA393AB-F7F8-48E4-A529-FAE599B51E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25341" y="2935852"/>
            <a:ext cx="1497013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2200" b="1" dirty="0" err="1">
                <a:solidFill>
                  <a:schemeClr val="accent4">
                    <a:lumMod val="75000"/>
                  </a:schemeClr>
                </a:solidFill>
              </a:rPr>
              <a:t>Sigaretta</a:t>
            </a:r>
            <a:endParaRPr lang="fr-FR" altLang="fr-FR" sz="22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7" name="Txt1">
            <a:extLst>
              <a:ext uri="{FF2B5EF4-FFF2-40B4-BE49-F238E27FC236}">
                <a16:creationId xmlns:a16="http://schemas.microsoft.com/office/drawing/2014/main" id="{186CD218-C0A7-49ED-AAEF-14F3E4A137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82818" y="5215291"/>
            <a:ext cx="1497013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2200" b="1" dirty="0" err="1">
                <a:solidFill>
                  <a:schemeClr val="accent4">
                    <a:lumMod val="75000"/>
                  </a:schemeClr>
                </a:solidFill>
              </a:rPr>
              <a:t>Lattina</a:t>
            </a:r>
            <a:endParaRPr lang="fr-FR" altLang="fr-FR" sz="22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8" name="Txt1">
            <a:extLst>
              <a:ext uri="{FF2B5EF4-FFF2-40B4-BE49-F238E27FC236}">
                <a16:creationId xmlns:a16="http://schemas.microsoft.com/office/drawing/2014/main" id="{5A96CA35-22E2-4C11-84C4-7B28BEB9A9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78085" y="5326888"/>
            <a:ext cx="1497013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2200" b="1" dirty="0" err="1">
                <a:solidFill>
                  <a:schemeClr val="accent4">
                    <a:lumMod val="75000"/>
                  </a:schemeClr>
                </a:solidFill>
              </a:rPr>
              <a:t>Vetro</a:t>
            </a:r>
            <a:endParaRPr lang="fr-FR" altLang="fr-FR" sz="22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9" name="Txt1">
            <a:extLst>
              <a:ext uri="{FF2B5EF4-FFF2-40B4-BE49-F238E27FC236}">
                <a16:creationId xmlns:a16="http://schemas.microsoft.com/office/drawing/2014/main" id="{5C17EC8F-585F-4AE5-99BF-9C712CAF3A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92939" y="5145701"/>
            <a:ext cx="1921784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2200" b="1" dirty="0" err="1">
                <a:solidFill>
                  <a:schemeClr val="accent4">
                    <a:lumMod val="75000"/>
                  </a:schemeClr>
                </a:solidFill>
              </a:rPr>
              <a:t>Sacchetto</a:t>
            </a:r>
            <a:r>
              <a:rPr lang="fr-FR" altLang="fr-FR" sz="2200" b="1" dirty="0">
                <a:solidFill>
                  <a:schemeClr val="accent4">
                    <a:lumMod val="75000"/>
                  </a:schemeClr>
                </a:solidFill>
              </a:rPr>
              <a:t> di </a:t>
            </a:r>
            <a:r>
              <a:rPr lang="fr-FR" altLang="fr-FR" sz="2200" b="1" dirty="0" err="1">
                <a:solidFill>
                  <a:schemeClr val="accent4">
                    <a:lumMod val="75000"/>
                  </a:schemeClr>
                </a:solidFill>
              </a:rPr>
              <a:t>plastica</a:t>
            </a:r>
            <a:endParaRPr lang="fr-FR" altLang="fr-FR" sz="22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50" name="Txt1">
            <a:extLst>
              <a:ext uri="{FF2B5EF4-FFF2-40B4-BE49-F238E27FC236}">
                <a16:creationId xmlns:a16="http://schemas.microsoft.com/office/drawing/2014/main" id="{32262A4B-5282-4E7E-976F-748F52E73E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2623" y="5154737"/>
            <a:ext cx="1957743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2200" b="1" dirty="0" err="1">
                <a:solidFill>
                  <a:schemeClr val="accent4">
                    <a:lumMod val="75000"/>
                  </a:schemeClr>
                </a:solidFill>
              </a:rPr>
              <a:t>Chewing</a:t>
            </a:r>
            <a:r>
              <a:rPr lang="fr-FR" altLang="fr-FR" sz="2200" b="1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fr-FR" altLang="fr-FR" sz="2200" b="1" dirty="0" err="1">
                <a:solidFill>
                  <a:schemeClr val="accent4">
                    <a:lumMod val="75000"/>
                  </a:schemeClr>
                </a:solidFill>
              </a:rPr>
              <a:t>gum</a:t>
            </a:r>
            <a:endParaRPr lang="fr-FR" altLang="fr-FR" sz="22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51" name="Picture 32">
            <a:extLst>
              <a:ext uri="{FF2B5EF4-FFF2-40B4-BE49-F238E27FC236}">
                <a16:creationId xmlns:a16="http://schemas.microsoft.com/office/drawing/2014/main" id="{30B631B3-B36E-410B-8A47-019F49DCAC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6260" y="2865589"/>
            <a:ext cx="617538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2" name="Picture 32">
            <a:extLst>
              <a:ext uri="{FF2B5EF4-FFF2-40B4-BE49-F238E27FC236}">
                <a16:creationId xmlns:a16="http://schemas.microsoft.com/office/drawing/2014/main" id="{BE640504-6D31-4AA4-BD06-3AE3EDF548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9969" y="2824459"/>
            <a:ext cx="617538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3" name="Picture 32">
            <a:extLst>
              <a:ext uri="{FF2B5EF4-FFF2-40B4-BE49-F238E27FC236}">
                <a16:creationId xmlns:a16="http://schemas.microsoft.com/office/drawing/2014/main" id="{E46839D4-AF6D-41B5-88B4-D9D12EFEC2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5970" y="2762250"/>
            <a:ext cx="617538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4" name="Picture 32">
            <a:extLst>
              <a:ext uri="{FF2B5EF4-FFF2-40B4-BE49-F238E27FC236}">
                <a16:creationId xmlns:a16="http://schemas.microsoft.com/office/drawing/2014/main" id="{9579DC18-8C15-4E41-AFF8-57CC2DBA11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2681" y="2781382"/>
            <a:ext cx="617538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" name="Picture 32">
            <a:extLst>
              <a:ext uri="{FF2B5EF4-FFF2-40B4-BE49-F238E27FC236}">
                <a16:creationId xmlns:a16="http://schemas.microsoft.com/office/drawing/2014/main" id="{E907CD8C-24EB-4026-BE14-8E6D8A2F67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9113" y="5038504"/>
            <a:ext cx="617538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6" name="Picture 32">
            <a:extLst>
              <a:ext uri="{FF2B5EF4-FFF2-40B4-BE49-F238E27FC236}">
                <a16:creationId xmlns:a16="http://schemas.microsoft.com/office/drawing/2014/main" id="{F484803A-38DD-46B9-8688-ED664584FA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0181" y="5236175"/>
            <a:ext cx="617538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7" name="Picture 32">
            <a:extLst>
              <a:ext uri="{FF2B5EF4-FFF2-40B4-BE49-F238E27FC236}">
                <a16:creationId xmlns:a16="http://schemas.microsoft.com/office/drawing/2014/main" id="{3C88035C-B3EA-4254-9ADC-A33507A795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6104" y="5556850"/>
            <a:ext cx="617538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8" name="Picture 32">
            <a:extLst>
              <a:ext uri="{FF2B5EF4-FFF2-40B4-BE49-F238E27FC236}">
                <a16:creationId xmlns:a16="http://schemas.microsoft.com/office/drawing/2014/main" id="{76801CED-9635-43F3-9C1F-E9520E631A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4568" y="5273792"/>
            <a:ext cx="617538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1" name="polluants cigarette">
            <a:extLst>
              <a:ext uri="{FF2B5EF4-FFF2-40B4-BE49-F238E27FC236}">
                <a16:creationId xmlns:a16="http://schemas.microsoft.com/office/drawing/2014/main" id="{16095266-ECFD-4E67-915B-67817487F1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51495" y="1447457"/>
            <a:ext cx="1326940" cy="461665"/>
          </a:xfrm>
          <a:custGeom>
            <a:avLst/>
            <a:gdLst>
              <a:gd name="T0" fmla="*/ 63926 w 2510837"/>
              <a:gd name="T1" fmla="*/ 218056 h 2184565"/>
              <a:gd name="T2" fmla="*/ 2335420 w 2510837"/>
              <a:gd name="T3" fmla="*/ 247076 h 2184565"/>
              <a:gd name="T4" fmla="*/ 2291844 w 2510837"/>
              <a:gd name="T5" fmla="*/ 1872309 h 2184565"/>
              <a:gd name="T6" fmla="*/ 1612825 w 2510837"/>
              <a:gd name="T7" fmla="*/ 2184070 h 2184565"/>
              <a:gd name="T8" fmla="*/ 296317 w 2510837"/>
              <a:gd name="T9" fmla="*/ 1872309 h 2184565"/>
              <a:gd name="T10" fmla="*/ 63926 w 2510837"/>
              <a:gd name="T11" fmla="*/ 218056 h 218456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510837"/>
              <a:gd name="T19" fmla="*/ 0 h 2184565"/>
              <a:gd name="T20" fmla="*/ 2510837 w 2510837"/>
              <a:gd name="T21" fmla="*/ 2184565 h 2184565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510837" h="2184565">
                <a:moveTo>
                  <a:pt x="63881" y="218104"/>
                </a:moveTo>
                <a:cubicBezTo>
                  <a:pt x="461550" y="-120563"/>
                  <a:pt x="1962720" y="-28638"/>
                  <a:pt x="2333779" y="247133"/>
                </a:cubicBezTo>
                <a:cubicBezTo>
                  <a:pt x="2704838" y="522904"/>
                  <a:pt x="2393649" y="1557084"/>
                  <a:pt x="2290235" y="1872732"/>
                </a:cubicBezTo>
                <a:cubicBezTo>
                  <a:pt x="2186821" y="2188380"/>
                  <a:pt x="2028712" y="2107156"/>
                  <a:pt x="1611692" y="2184565"/>
                </a:cubicBezTo>
                <a:cubicBezTo>
                  <a:pt x="1281757" y="2131346"/>
                  <a:pt x="571012" y="2193218"/>
                  <a:pt x="296110" y="1872732"/>
                </a:cubicBezTo>
                <a:cubicBezTo>
                  <a:pt x="-153833" y="1301838"/>
                  <a:pt x="34852" y="818027"/>
                  <a:pt x="63881" y="218104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2400" b="1" dirty="0">
                <a:solidFill>
                  <a:schemeClr val="accent4">
                    <a:lumMod val="75000"/>
                  </a:schemeClr>
                </a:solidFill>
              </a:rPr>
              <a:t>3 </a:t>
            </a:r>
            <a:r>
              <a:rPr lang="fr-FR" altLang="fr-FR" sz="2400" b="1" dirty="0" err="1">
                <a:solidFill>
                  <a:schemeClr val="accent4">
                    <a:lumMod val="75000"/>
                  </a:schemeClr>
                </a:solidFill>
              </a:rPr>
              <a:t>mesi</a:t>
            </a:r>
            <a:endParaRPr lang="fr-FR" altLang="fr-FR" sz="2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62" name="polluants cigarette">
            <a:extLst>
              <a:ext uri="{FF2B5EF4-FFF2-40B4-BE49-F238E27FC236}">
                <a16:creationId xmlns:a16="http://schemas.microsoft.com/office/drawing/2014/main" id="{356BDE53-4843-44A3-BA24-1A9C5250DD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91868" y="1261000"/>
            <a:ext cx="1326940" cy="461665"/>
          </a:xfrm>
          <a:custGeom>
            <a:avLst/>
            <a:gdLst>
              <a:gd name="T0" fmla="*/ 63926 w 2510837"/>
              <a:gd name="T1" fmla="*/ 218056 h 2184565"/>
              <a:gd name="T2" fmla="*/ 2335420 w 2510837"/>
              <a:gd name="T3" fmla="*/ 247076 h 2184565"/>
              <a:gd name="T4" fmla="*/ 2291844 w 2510837"/>
              <a:gd name="T5" fmla="*/ 1872309 h 2184565"/>
              <a:gd name="T6" fmla="*/ 1612825 w 2510837"/>
              <a:gd name="T7" fmla="*/ 2184070 h 2184565"/>
              <a:gd name="T8" fmla="*/ 296317 w 2510837"/>
              <a:gd name="T9" fmla="*/ 1872309 h 2184565"/>
              <a:gd name="T10" fmla="*/ 63926 w 2510837"/>
              <a:gd name="T11" fmla="*/ 218056 h 218456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510837"/>
              <a:gd name="T19" fmla="*/ 0 h 2184565"/>
              <a:gd name="T20" fmla="*/ 2510837 w 2510837"/>
              <a:gd name="T21" fmla="*/ 2184565 h 2184565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510837" h="2184565">
                <a:moveTo>
                  <a:pt x="63881" y="218104"/>
                </a:moveTo>
                <a:cubicBezTo>
                  <a:pt x="461550" y="-120563"/>
                  <a:pt x="1962720" y="-28638"/>
                  <a:pt x="2333779" y="247133"/>
                </a:cubicBezTo>
                <a:cubicBezTo>
                  <a:pt x="2704838" y="522904"/>
                  <a:pt x="2393649" y="1557084"/>
                  <a:pt x="2290235" y="1872732"/>
                </a:cubicBezTo>
                <a:cubicBezTo>
                  <a:pt x="2186821" y="2188380"/>
                  <a:pt x="2028712" y="2107156"/>
                  <a:pt x="1611692" y="2184565"/>
                </a:cubicBezTo>
                <a:cubicBezTo>
                  <a:pt x="1281757" y="2131346"/>
                  <a:pt x="571012" y="2193218"/>
                  <a:pt x="296110" y="1872732"/>
                </a:cubicBezTo>
                <a:cubicBezTo>
                  <a:pt x="-153833" y="1301838"/>
                  <a:pt x="34852" y="818027"/>
                  <a:pt x="63881" y="218104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2400" b="1" dirty="0">
                <a:solidFill>
                  <a:schemeClr val="accent4">
                    <a:lumMod val="75000"/>
                  </a:schemeClr>
                </a:solidFill>
              </a:rPr>
              <a:t>6 </a:t>
            </a:r>
            <a:r>
              <a:rPr lang="fr-FR" altLang="fr-FR" sz="2400" b="1" dirty="0" err="1">
                <a:solidFill>
                  <a:schemeClr val="accent4">
                    <a:lumMod val="75000"/>
                  </a:schemeClr>
                </a:solidFill>
              </a:rPr>
              <a:t>mesi</a:t>
            </a:r>
            <a:endParaRPr lang="fr-FR" altLang="fr-FR" sz="2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63" name="polluants cigarette">
            <a:extLst>
              <a:ext uri="{FF2B5EF4-FFF2-40B4-BE49-F238E27FC236}">
                <a16:creationId xmlns:a16="http://schemas.microsoft.com/office/drawing/2014/main" id="{E4AD7696-062E-4427-8D7F-DE8A471088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26568" y="1357378"/>
            <a:ext cx="1326940" cy="461665"/>
          </a:xfrm>
          <a:custGeom>
            <a:avLst/>
            <a:gdLst>
              <a:gd name="T0" fmla="*/ 63926 w 2510837"/>
              <a:gd name="T1" fmla="*/ 218056 h 2184565"/>
              <a:gd name="T2" fmla="*/ 2335420 w 2510837"/>
              <a:gd name="T3" fmla="*/ 247076 h 2184565"/>
              <a:gd name="T4" fmla="*/ 2291844 w 2510837"/>
              <a:gd name="T5" fmla="*/ 1872309 h 2184565"/>
              <a:gd name="T6" fmla="*/ 1612825 w 2510837"/>
              <a:gd name="T7" fmla="*/ 2184070 h 2184565"/>
              <a:gd name="T8" fmla="*/ 296317 w 2510837"/>
              <a:gd name="T9" fmla="*/ 1872309 h 2184565"/>
              <a:gd name="T10" fmla="*/ 63926 w 2510837"/>
              <a:gd name="T11" fmla="*/ 218056 h 218456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510837"/>
              <a:gd name="T19" fmla="*/ 0 h 2184565"/>
              <a:gd name="T20" fmla="*/ 2510837 w 2510837"/>
              <a:gd name="T21" fmla="*/ 2184565 h 2184565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510837" h="2184565">
                <a:moveTo>
                  <a:pt x="63881" y="218104"/>
                </a:moveTo>
                <a:cubicBezTo>
                  <a:pt x="461550" y="-120563"/>
                  <a:pt x="1962720" y="-28638"/>
                  <a:pt x="2333779" y="247133"/>
                </a:cubicBezTo>
                <a:cubicBezTo>
                  <a:pt x="2704838" y="522904"/>
                  <a:pt x="2393649" y="1557084"/>
                  <a:pt x="2290235" y="1872732"/>
                </a:cubicBezTo>
                <a:cubicBezTo>
                  <a:pt x="2186821" y="2188380"/>
                  <a:pt x="2028712" y="2107156"/>
                  <a:pt x="1611692" y="2184565"/>
                </a:cubicBezTo>
                <a:cubicBezTo>
                  <a:pt x="1281757" y="2131346"/>
                  <a:pt x="571012" y="2193218"/>
                  <a:pt x="296110" y="1872732"/>
                </a:cubicBezTo>
                <a:cubicBezTo>
                  <a:pt x="-153833" y="1301838"/>
                  <a:pt x="34852" y="818027"/>
                  <a:pt x="63881" y="218104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2400" b="1" dirty="0">
                <a:solidFill>
                  <a:schemeClr val="accent4">
                    <a:lumMod val="75000"/>
                  </a:schemeClr>
                </a:solidFill>
              </a:rPr>
              <a:t>1 </a:t>
            </a:r>
            <a:r>
              <a:rPr lang="fr-FR" altLang="fr-FR" sz="2400" b="1" dirty="0" err="1">
                <a:solidFill>
                  <a:schemeClr val="accent4">
                    <a:lumMod val="75000"/>
                  </a:schemeClr>
                </a:solidFill>
              </a:rPr>
              <a:t>anno</a:t>
            </a:r>
            <a:endParaRPr lang="fr-FR" altLang="fr-FR" sz="2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64" name="polluants cigarette">
            <a:extLst>
              <a:ext uri="{FF2B5EF4-FFF2-40B4-BE49-F238E27FC236}">
                <a16:creationId xmlns:a16="http://schemas.microsoft.com/office/drawing/2014/main" id="{CC3434FE-3A34-4325-AC07-F4B0EF533C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24776" y="1231450"/>
            <a:ext cx="1326940" cy="461665"/>
          </a:xfrm>
          <a:custGeom>
            <a:avLst/>
            <a:gdLst>
              <a:gd name="T0" fmla="*/ 63926 w 2510837"/>
              <a:gd name="T1" fmla="*/ 218056 h 2184565"/>
              <a:gd name="T2" fmla="*/ 2335420 w 2510837"/>
              <a:gd name="T3" fmla="*/ 247076 h 2184565"/>
              <a:gd name="T4" fmla="*/ 2291844 w 2510837"/>
              <a:gd name="T5" fmla="*/ 1872309 h 2184565"/>
              <a:gd name="T6" fmla="*/ 1612825 w 2510837"/>
              <a:gd name="T7" fmla="*/ 2184070 h 2184565"/>
              <a:gd name="T8" fmla="*/ 296317 w 2510837"/>
              <a:gd name="T9" fmla="*/ 1872309 h 2184565"/>
              <a:gd name="T10" fmla="*/ 63926 w 2510837"/>
              <a:gd name="T11" fmla="*/ 218056 h 218456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510837"/>
              <a:gd name="T19" fmla="*/ 0 h 2184565"/>
              <a:gd name="T20" fmla="*/ 2510837 w 2510837"/>
              <a:gd name="T21" fmla="*/ 2184565 h 2184565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510837" h="2184565">
                <a:moveTo>
                  <a:pt x="63881" y="218104"/>
                </a:moveTo>
                <a:cubicBezTo>
                  <a:pt x="461550" y="-120563"/>
                  <a:pt x="1962720" y="-28638"/>
                  <a:pt x="2333779" y="247133"/>
                </a:cubicBezTo>
                <a:cubicBezTo>
                  <a:pt x="2704838" y="522904"/>
                  <a:pt x="2393649" y="1557084"/>
                  <a:pt x="2290235" y="1872732"/>
                </a:cubicBezTo>
                <a:cubicBezTo>
                  <a:pt x="2186821" y="2188380"/>
                  <a:pt x="2028712" y="2107156"/>
                  <a:pt x="1611692" y="2184565"/>
                </a:cubicBezTo>
                <a:cubicBezTo>
                  <a:pt x="1281757" y="2131346"/>
                  <a:pt x="571012" y="2193218"/>
                  <a:pt x="296110" y="1872732"/>
                </a:cubicBezTo>
                <a:cubicBezTo>
                  <a:pt x="-153833" y="1301838"/>
                  <a:pt x="34852" y="818027"/>
                  <a:pt x="63881" y="218104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2400" b="1" dirty="0">
                <a:solidFill>
                  <a:schemeClr val="accent4">
                    <a:lumMod val="75000"/>
                  </a:schemeClr>
                </a:solidFill>
              </a:rPr>
              <a:t>2 </a:t>
            </a:r>
            <a:r>
              <a:rPr lang="fr-FR" altLang="fr-FR" sz="2400" b="1" dirty="0" err="1">
                <a:solidFill>
                  <a:schemeClr val="accent4">
                    <a:lumMod val="75000"/>
                  </a:schemeClr>
                </a:solidFill>
              </a:rPr>
              <a:t>anni</a:t>
            </a:r>
            <a:endParaRPr lang="fr-FR" altLang="fr-FR" sz="2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65" name="polluants cigarette">
            <a:extLst>
              <a:ext uri="{FF2B5EF4-FFF2-40B4-BE49-F238E27FC236}">
                <a16:creationId xmlns:a16="http://schemas.microsoft.com/office/drawing/2014/main" id="{153B40C8-AE8A-43D3-92B1-F5766ADB7B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847" y="4251791"/>
            <a:ext cx="1326940" cy="461665"/>
          </a:xfrm>
          <a:custGeom>
            <a:avLst/>
            <a:gdLst>
              <a:gd name="T0" fmla="*/ 63926 w 2510837"/>
              <a:gd name="T1" fmla="*/ 218056 h 2184565"/>
              <a:gd name="T2" fmla="*/ 2335420 w 2510837"/>
              <a:gd name="T3" fmla="*/ 247076 h 2184565"/>
              <a:gd name="T4" fmla="*/ 2291844 w 2510837"/>
              <a:gd name="T5" fmla="*/ 1872309 h 2184565"/>
              <a:gd name="T6" fmla="*/ 1612825 w 2510837"/>
              <a:gd name="T7" fmla="*/ 2184070 h 2184565"/>
              <a:gd name="T8" fmla="*/ 296317 w 2510837"/>
              <a:gd name="T9" fmla="*/ 1872309 h 2184565"/>
              <a:gd name="T10" fmla="*/ 63926 w 2510837"/>
              <a:gd name="T11" fmla="*/ 218056 h 218456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510837"/>
              <a:gd name="T19" fmla="*/ 0 h 2184565"/>
              <a:gd name="T20" fmla="*/ 2510837 w 2510837"/>
              <a:gd name="T21" fmla="*/ 2184565 h 2184565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510837" h="2184565">
                <a:moveTo>
                  <a:pt x="63881" y="218104"/>
                </a:moveTo>
                <a:cubicBezTo>
                  <a:pt x="461550" y="-120563"/>
                  <a:pt x="1962720" y="-28638"/>
                  <a:pt x="2333779" y="247133"/>
                </a:cubicBezTo>
                <a:cubicBezTo>
                  <a:pt x="2704838" y="522904"/>
                  <a:pt x="2393649" y="1557084"/>
                  <a:pt x="2290235" y="1872732"/>
                </a:cubicBezTo>
                <a:cubicBezTo>
                  <a:pt x="2186821" y="2188380"/>
                  <a:pt x="2028712" y="2107156"/>
                  <a:pt x="1611692" y="2184565"/>
                </a:cubicBezTo>
                <a:cubicBezTo>
                  <a:pt x="1281757" y="2131346"/>
                  <a:pt x="571012" y="2193218"/>
                  <a:pt x="296110" y="1872732"/>
                </a:cubicBezTo>
                <a:cubicBezTo>
                  <a:pt x="-153833" y="1301838"/>
                  <a:pt x="34852" y="818027"/>
                  <a:pt x="63881" y="218104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2400" b="1" dirty="0">
                <a:solidFill>
                  <a:schemeClr val="accent4">
                    <a:lumMod val="75000"/>
                  </a:schemeClr>
                </a:solidFill>
              </a:rPr>
              <a:t>5 </a:t>
            </a:r>
            <a:r>
              <a:rPr lang="fr-FR" altLang="fr-FR" sz="2400" b="1" dirty="0" err="1">
                <a:solidFill>
                  <a:schemeClr val="accent4">
                    <a:lumMod val="75000"/>
                  </a:schemeClr>
                </a:solidFill>
              </a:rPr>
              <a:t>anni</a:t>
            </a:r>
            <a:endParaRPr lang="fr-FR" altLang="fr-FR" sz="2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66" name="polluants cigarette">
            <a:extLst>
              <a:ext uri="{FF2B5EF4-FFF2-40B4-BE49-F238E27FC236}">
                <a16:creationId xmlns:a16="http://schemas.microsoft.com/office/drawing/2014/main" id="{A1B4C247-9350-4FC6-B7A0-88A7AACBF8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65999" y="3882459"/>
            <a:ext cx="1326940" cy="830997"/>
          </a:xfrm>
          <a:custGeom>
            <a:avLst/>
            <a:gdLst>
              <a:gd name="T0" fmla="*/ 63926 w 2510837"/>
              <a:gd name="T1" fmla="*/ 218056 h 2184565"/>
              <a:gd name="T2" fmla="*/ 2335420 w 2510837"/>
              <a:gd name="T3" fmla="*/ 247076 h 2184565"/>
              <a:gd name="T4" fmla="*/ 2291844 w 2510837"/>
              <a:gd name="T5" fmla="*/ 1872309 h 2184565"/>
              <a:gd name="T6" fmla="*/ 1612825 w 2510837"/>
              <a:gd name="T7" fmla="*/ 2184070 h 2184565"/>
              <a:gd name="T8" fmla="*/ 296317 w 2510837"/>
              <a:gd name="T9" fmla="*/ 1872309 h 2184565"/>
              <a:gd name="T10" fmla="*/ 63926 w 2510837"/>
              <a:gd name="T11" fmla="*/ 218056 h 218456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510837"/>
              <a:gd name="T19" fmla="*/ 0 h 2184565"/>
              <a:gd name="T20" fmla="*/ 2510837 w 2510837"/>
              <a:gd name="T21" fmla="*/ 2184565 h 2184565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510837" h="2184565">
                <a:moveTo>
                  <a:pt x="63881" y="218104"/>
                </a:moveTo>
                <a:cubicBezTo>
                  <a:pt x="461550" y="-120563"/>
                  <a:pt x="1962720" y="-28638"/>
                  <a:pt x="2333779" y="247133"/>
                </a:cubicBezTo>
                <a:cubicBezTo>
                  <a:pt x="2704838" y="522904"/>
                  <a:pt x="2393649" y="1557084"/>
                  <a:pt x="2290235" y="1872732"/>
                </a:cubicBezTo>
                <a:cubicBezTo>
                  <a:pt x="2186821" y="2188380"/>
                  <a:pt x="2028712" y="2107156"/>
                  <a:pt x="1611692" y="2184565"/>
                </a:cubicBezTo>
                <a:cubicBezTo>
                  <a:pt x="1281757" y="2131346"/>
                  <a:pt x="571012" y="2193218"/>
                  <a:pt x="296110" y="1872732"/>
                </a:cubicBezTo>
                <a:cubicBezTo>
                  <a:pt x="-153833" y="1301838"/>
                  <a:pt x="34852" y="818027"/>
                  <a:pt x="63881" y="218104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2400" b="1" dirty="0">
                <a:solidFill>
                  <a:schemeClr val="accent4">
                    <a:lumMod val="75000"/>
                  </a:schemeClr>
                </a:solidFill>
              </a:rPr>
              <a:t>Da 10 a 100 </a:t>
            </a:r>
            <a:r>
              <a:rPr lang="fr-FR" altLang="fr-FR" sz="2400" b="1" dirty="0" err="1">
                <a:solidFill>
                  <a:schemeClr val="accent4">
                    <a:lumMod val="75000"/>
                  </a:schemeClr>
                </a:solidFill>
              </a:rPr>
              <a:t>anni</a:t>
            </a:r>
            <a:endParaRPr lang="fr-FR" altLang="fr-FR" sz="2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67" name="polluants cigarette">
            <a:extLst>
              <a:ext uri="{FF2B5EF4-FFF2-40B4-BE49-F238E27FC236}">
                <a16:creationId xmlns:a16="http://schemas.microsoft.com/office/drawing/2014/main" id="{8EEC665D-917B-4DBC-A4BF-6FEF1E1CFF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36618" y="3758347"/>
            <a:ext cx="1326940" cy="1200329"/>
          </a:xfrm>
          <a:custGeom>
            <a:avLst/>
            <a:gdLst>
              <a:gd name="T0" fmla="*/ 63926 w 2510837"/>
              <a:gd name="T1" fmla="*/ 218056 h 2184565"/>
              <a:gd name="T2" fmla="*/ 2335420 w 2510837"/>
              <a:gd name="T3" fmla="*/ 247076 h 2184565"/>
              <a:gd name="T4" fmla="*/ 2291844 w 2510837"/>
              <a:gd name="T5" fmla="*/ 1872309 h 2184565"/>
              <a:gd name="T6" fmla="*/ 1612825 w 2510837"/>
              <a:gd name="T7" fmla="*/ 2184070 h 2184565"/>
              <a:gd name="T8" fmla="*/ 296317 w 2510837"/>
              <a:gd name="T9" fmla="*/ 1872309 h 2184565"/>
              <a:gd name="T10" fmla="*/ 63926 w 2510837"/>
              <a:gd name="T11" fmla="*/ 218056 h 218456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510837"/>
              <a:gd name="T19" fmla="*/ 0 h 2184565"/>
              <a:gd name="T20" fmla="*/ 2510837 w 2510837"/>
              <a:gd name="T21" fmla="*/ 2184565 h 2184565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510837" h="2184565">
                <a:moveTo>
                  <a:pt x="63881" y="218104"/>
                </a:moveTo>
                <a:cubicBezTo>
                  <a:pt x="461550" y="-120563"/>
                  <a:pt x="1962720" y="-28638"/>
                  <a:pt x="2333779" y="247133"/>
                </a:cubicBezTo>
                <a:cubicBezTo>
                  <a:pt x="2704838" y="522904"/>
                  <a:pt x="2393649" y="1557084"/>
                  <a:pt x="2290235" y="1872732"/>
                </a:cubicBezTo>
                <a:cubicBezTo>
                  <a:pt x="2186821" y="2188380"/>
                  <a:pt x="2028712" y="2107156"/>
                  <a:pt x="1611692" y="2184565"/>
                </a:cubicBezTo>
                <a:cubicBezTo>
                  <a:pt x="1281757" y="2131346"/>
                  <a:pt x="571012" y="2193218"/>
                  <a:pt x="296110" y="1872732"/>
                </a:cubicBezTo>
                <a:cubicBezTo>
                  <a:pt x="-153833" y="1301838"/>
                  <a:pt x="34852" y="818027"/>
                  <a:pt x="63881" y="218104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2400" b="1" dirty="0">
                <a:solidFill>
                  <a:schemeClr val="accent4">
                    <a:lumMod val="75000"/>
                  </a:schemeClr>
                </a:solidFill>
              </a:rPr>
              <a:t>Da 100 a 1000 </a:t>
            </a:r>
            <a:r>
              <a:rPr lang="fr-FR" altLang="fr-FR" sz="2400" b="1" dirty="0" err="1">
                <a:solidFill>
                  <a:schemeClr val="accent4">
                    <a:lumMod val="75000"/>
                  </a:schemeClr>
                </a:solidFill>
              </a:rPr>
              <a:t>anni</a:t>
            </a:r>
            <a:endParaRPr lang="fr-FR" altLang="fr-FR" sz="2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68" name="polluants cigarette">
            <a:extLst>
              <a:ext uri="{FF2B5EF4-FFF2-40B4-BE49-F238E27FC236}">
                <a16:creationId xmlns:a16="http://schemas.microsoft.com/office/drawing/2014/main" id="{CB0DD4E6-13FD-4B29-88F0-3517A688CF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77600" y="3654626"/>
            <a:ext cx="936979" cy="830997"/>
          </a:xfrm>
          <a:custGeom>
            <a:avLst/>
            <a:gdLst>
              <a:gd name="T0" fmla="*/ 63926 w 2510837"/>
              <a:gd name="T1" fmla="*/ 218056 h 2184565"/>
              <a:gd name="T2" fmla="*/ 2335420 w 2510837"/>
              <a:gd name="T3" fmla="*/ 247076 h 2184565"/>
              <a:gd name="T4" fmla="*/ 2291844 w 2510837"/>
              <a:gd name="T5" fmla="*/ 1872309 h 2184565"/>
              <a:gd name="T6" fmla="*/ 1612825 w 2510837"/>
              <a:gd name="T7" fmla="*/ 2184070 h 2184565"/>
              <a:gd name="T8" fmla="*/ 296317 w 2510837"/>
              <a:gd name="T9" fmla="*/ 1872309 h 2184565"/>
              <a:gd name="T10" fmla="*/ 63926 w 2510837"/>
              <a:gd name="T11" fmla="*/ 218056 h 218456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510837"/>
              <a:gd name="T19" fmla="*/ 0 h 2184565"/>
              <a:gd name="T20" fmla="*/ 2510837 w 2510837"/>
              <a:gd name="T21" fmla="*/ 2184565 h 2184565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510837" h="2184565">
                <a:moveTo>
                  <a:pt x="63881" y="218104"/>
                </a:moveTo>
                <a:cubicBezTo>
                  <a:pt x="461550" y="-120563"/>
                  <a:pt x="1962720" y="-28638"/>
                  <a:pt x="2333779" y="247133"/>
                </a:cubicBezTo>
                <a:cubicBezTo>
                  <a:pt x="2704838" y="522904"/>
                  <a:pt x="2393649" y="1557084"/>
                  <a:pt x="2290235" y="1872732"/>
                </a:cubicBezTo>
                <a:cubicBezTo>
                  <a:pt x="2186821" y="2188380"/>
                  <a:pt x="2028712" y="2107156"/>
                  <a:pt x="1611692" y="2184565"/>
                </a:cubicBezTo>
                <a:cubicBezTo>
                  <a:pt x="1281757" y="2131346"/>
                  <a:pt x="571012" y="2193218"/>
                  <a:pt x="296110" y="1872732"/>
                </a:cubicBezTo>
                <a:cubicBezTo>
                  <a:pt x="-153833" y="1301838"/>
                  <a:pt x="34852" y="818027"/>
                  <a:pt x="63881" y="218104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2400" b="1" dirty="0">
                <a:solidFill>
                  <a:schemeClr val="accent4">
                    <a:lumMod val="75000"/>
                  </a:schemeClr>
                </a:solidFill>
              </a:rPr>
              <a:t>4000 </a:t>
            </a:r>
            <a:r>
              <a:rPr lang="fr-FR" altLang="fr-FR" sz="2400" b="1" dirty="0" err="1">
                <a:solidFill>
                  <a:schemeClr val="accent4">
                    <a:lumMod val="75000"/>
                  </a:schemeClr>
                </a:solidFill>
              </a:rPr>
              <a:t>anni</a:t>
            </a:r>
            <a:endParaRPr lang="fr-FR" altLang="fr-FR" sz="2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69" name="Txt1">
            <a:extLst>
              <a:ext uri="{FF2B5EF4-FFF2-40B4-BE49-F238E27FC236}">
                <a16:creationId xmlns:a16="http://schemas.microsoft.com/office/drawing/2014/main" id="{9BEDE9BE-E7DC-44F9-8684-C31124E291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97205" y="2935852"/>
            <a:ext cx="1497013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2200" b="1" dirty="0">
                <a:solidFill>
                  <a:schemeClr val="accent4">
                    <a:lumMod val="75000"/>
                  </a:schemeClr>
                </a:solidFill>
              </a:rPr>
              <a:t>Journaux</a:t>
            </a:r>
          </a:p>
        </p:txBody>
      </p:sp>
      <p:pic>
        <p:nvPicPr>
          <p:cNvPr id="59" name="Immagine 38">
            <a:extLst>
              <a:ext uri="{FF2B5EF4-FFF2-40B4-BE49-F238E27FC236}">
                <a16:creationId xmlns:a16="http://schemas.microsoft.com/office/drawing/2014/main" id="{2D4FB690-49B4-4D00-96CB-783E723B40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25" y="46038"/>
            <a:ext cx="1179513" cy="1068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395404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</p:childTnLst>
        </p:cTn>
      </p:par>
    </p:tnLst>
    <p:bldLst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234" y="0"/>
            <a:ext cx="9698082" cy="6858000"/>
          </a:xfrm>
          <a:prstGeom prst="rect">
            <a:avLst/>
          </a:prstGeom>
        </p:spPr>
      </p:pic>
      <p:sp>
        <p:nvSpPr>
          <p:cNvPr id="9219" name="Espace réservé du numéro de diapositive 1"/>
          <p:cNvSpPr>
            <a:spLocks noGrp="1"/>
          </p:cNvSpPr>
          <p:nvPr>
            <p:ph type="sldNum" sz="quarter" idx="11"/>
          </p:nvPr>
        </p:nvSpPr>
        <p:spPr bwMode="auto">
          <a:xfrm>
            <a:off x="11285538" y="6102350"/>
            <a:ext cx="914400" cy="365125"/>
          </a:xfrm>
          <a:solidFill>
            <a:schemeClr val="accent4">
              <a:lumMod val="75000"/>
            </a:schemeClr>
          </a:solidFill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</a:t>
            </a:r>
            <a:r>
              <a:rPr lang="fr-FR" altLang="fr-FR" sz="1800" b="1" baseline="30000" dirty="0">
                <a:solidFill>
                  <a:srgbClr val="FFFFFF"/>
                </a:solidFill>
                <a:latin typeface="Calibri"/>
              </a:rPr>
              <a:t>6</a:t>
            </a: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 </a:t>
            </a:r>
            <a:r>
              <a:rPr lang="fr-FR" altLang="fr-FR" sz="1800" b="1" noProof="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21</a:t>
            </a:r>
            <a:endParaRPr kumimoji="0" lang="fr-FR" alt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>
          <a:xfrm>
            <a:off x="6605323" y="255270"/>
            <a:ext cx="5586677" cy="1280160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algn="ctr">
              <a:defRPr/>
            </a:pPr>
            <a:r>
              <a:rPr lang="fr-FR" altLang="fr-FR" sz="3600" b="1" dirty="0">
                <a:solidFill>
                  <a:schemeClr val="accent4">
                    <a:lumMod val="75000"/>
                  </a:schemeClr>
                </a:solidFill>
                <a:latin typeface="+mn-lt"/>
                <a:cs typeface="Arial" charset="0"/>
              </a:rPr>
              <a:t>Le </a:t>
            </a:r>
            <a:r>
              <a:rPr lang="fr-FR" altLang="fr-FR" sz="3600" b="1" dirty="0" err="1">
                <a:solidFill>
                  <a:schemeClr val="accent4">
                    <a:lumMod val="75000"/>
                  </a:schemeClr>
                </a:solidFill>
                <a:latin typeface="+mn-lt"/>
                <a:cs typeface="Arial" charset="0"/>
              </a:rPr>
              <a:t>sorgenti</a:t>
            </a:r>
            <a:r>
              <a:rPr lang="fr-FR" altLang="fr-FR" sz="3600" b="1" dirty="0">
                <a:solidFill>
                  <a:schemeClr val="accent4">
                    <a:lumMod val="75000"/>
                  </a:schemeClr>
                </a:solidFill>
                <a:latin typeface="+mn-lt"/>
                <a:cs typeface="Arial" charset="0"/>
              </a:rPr>
              <a:t> d’</a:t>
            </a:r>
            <a:r>
              <a:rPr lang="fr-FR" altLang="fr-FR" sz="3600" b="1" dirty="0" err="1">
                <a:solidFill>
                  <a:schemeClr val="accent4">
                    <a:lumMod val="75000"/>
                  </a:schemeClr>
                </a:solidFill>
                <a:latin typeface="+mn-lt"/>
                <a:cs typeface="Arial" charset="0"/>
              </a:rPr>
              <a:t>inquinamento</a:t>
            </a:r>
            <a:r>
              <a:rPr lang="fr-FR" altLang="fr-FR" sz="3600" b="1" dirty="0">
                <a:solidFill>
                  <a:schemeClr val="accent4">
                    <a:lumMod val="75000"/>
                  </a:schemeClr>
                </a:solidFill>
                <a:latin typeface="+mn-lt"/>
                <a:cs typeface="Arial" charset="0"/>
              </a:rPr>
              <a:t> </a:t>
            </a:r>
            <a:r>
              <a:rPr lang="fr-FR" altLang="fr-FR" sz="3600" b="1" dirty="0" err="1">
                <a:solidFill>
                  <a:schemeClr val="accent4">
                    <a:lumMod val="75000"/>
                  </a:schemeClr>
                </a:solidFill>
                <a:latin typeface="+mn-lt"/>
                <a:cs typeface="Arial" charset="0"/>
              </a:rPr>
              <a:t>dell’aria</a:t>
            </a:r>
            <a:r>
              <a:rPr lang="fr-FR" altLang="fr-FR" sz="3600" b="1" dirty="0">
                <a:solidFill>
                  <a:schemeClr val="accent4">
                    <a:lumMod val="75000"/>
                  </a:schemeClr>
                </a:solidFill>
                <a:latin typeface="+mn-lt"/>
                <a:cs typeface="Arial" charset="0"/>
              </a:rPr>
              <a:t> indoor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BDD365F7-EA20-49F8-A2D1-B76CF2773B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234" y="120549"/>
            <a:ext cx="1182727" cy="1066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9181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ctangle 2"/>
          <p:cNvSpPr/>
          <p:nvPr/>
        </p:nvSpPr>
        <p:spPr>
          <a:xfrm>
            <a:off x="-359670" y="-862781"/>
            <a:ext cx="12574385" cy="931329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" name="Text 8">
            <a:extLst>
              <a:ext uri="{FF2B5EF4-FFF2-40B4-BE49-F238E27FC236}">
                <a16:creationId xmlns:a16="http://schemas.microsoft.com/office/drawing/2014/main" id="{9BB86C3D-434E-4127-B7E6-76AF6E4A51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03521" y="3850332"/>
            <a:ext cx="2646363" cy="761555"/>
          </a:xfrm>
          <a:prstGeom prst="rect">
            <a:avLst/>
          </a:prstGeom>
          <a:solidFill>
            <a:schemeClr val="bg1">
              <a:alpha val="7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lvl="1">
              <a:lnSpc>
                <a:spcPct val="80000"/>
              </a:lnSpc>
              <a:spcBef>
                <a:spcPct val="20000"/>
              </a:spcBef>
              <a:defRPr/>
            </a:pPr>
            <a:r>
              <a:rPr lang="fr-FR" sz="1797" b="1" dirty="0">
                <a:solidFill>
                  <a:schemeClr val="accent4">
                    <a:lumMod val="50000"/>
                  </a:schemeClr>
                </a:solidFill>
              </a:rPr>
              <a:t>Auto </a:t>
            </a:r>
            <a:r>
              <a:rPr lang="fr-FR" sz="1797" dirty="0" err="1">
                <a:solidFill>
                  <a:schemeClr val="accent4">
                    <a:lumMod val="75000"/>
                  </a:schemeClr>
                </a:solidFill>
              </a:rPr>
              <a:t>ossidi</a:t>
            </a:r>
            <a:r>
              <a:rPr lang="fr-FR" sz="1797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fr-FR" sz="1797" dirty="0">
                <a:solidFill>
                  <a:schemeClr val="accent4">
                    <a:lumMod val="75000"/>
                  </a:schemeClr>
                </a:solidFill>
              </a:rPr>
              <a:t>di </a:t>
            </a:r>
            <a:r>
              <a:rPr lang="fr-FR" sz="1797" dirty="0" err="1">
                <a:solidFill>
                  <a:schemeClr val="accent4">
                    <a:lumMod val="75000"/>
                  </a:schemeClr>
                </a:solidFill>
              </a:rPr>
              <a:t>azoto</a:t>
            </a:r>
            <a:r>
              <a:rPr lang="fr-FR" sz="1797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fr-FR" sz="1797" dirty="0" err="1">
                <a:solidFill>
                  <a:schemeClr val="accent4">
                    <a:lumMod val="75000"/>
                  </a:schemeClr>
                </a:solidFill>
              </a:rPr>
              <a:t>polveri</a:t>
            </a:r>
            <a:r>
              <a:rPr lang="fr-FR" sz="1797" dirty="0">
                <a:solidFill>
                  <a:schemeClr val="accent4">
                    <a:lumMod val="75000"/>
                  </a:schemeClr>
                </a:solidFill>
              </a:rPr>
              <a:t> fini, </a:t>
            </a:r>
            <a:r>
              <a:rPr lang="fr-FR" sz="1797" dirty="0" err="1">
                <a:solidFill>
                  <a:schemeClr val="accent4">
                    <a:lumMod val="75000"/>
                  </a:schemeClr>
                </a:solidFill>
              </a:rPr>
              <a:t>monossido</a:t>
            </a:r>
            <a:r>
              <a:rPr lang="fr-FR" sz="1797" dirty="0">
                <a:solidFill>
                  <a:schemeClr val="accent4">
                    <a:lumMod val="75000"/>
                  </a:schemeClr>
                </a:solidFill>
              </a:rPr>
              <a:t> di </a:t>
            </a:r>
            <a:r>
              <a:rPr lang="fr-FR" sz="1797" dirty="0" err="1">
                <a:solidFill>
                  <a:schemeClr val="accent4">
                    <a:lumMod val="75000"/>
                  </a:schemeClr>
                </a:solidFill>
              </a:rPr>
              <a:t>azoto</a:t>
            </a:r>
            <a:r>
              <a:rPr lang="fr-FR" sz="1797" dirty="0">
                <a:solidFill>
                  <a:schemeClr val="accent4">
                    <a:lumMod val="75000"/>
                  </a:schemeClr>
                </a:solidFill>
              </a:rPr>
              <a:t>, COV,…</a:t>
            </a:r>
          </a:p>
        </p:txBody>
      </p:sp>
      <p:sp>
        <p:nvSpPr>
          <p:cNvPr id="43" name="Rectangle 1"/>
          <p:cNvSpPr/>
          <p:nvPr/>
        </p:nvSpPr>
        <p:spPr>
          <a:xfrm>
            <a:off x="6214" y="-869539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 dirty="0"/>
          </a:p>
        </p:txBody>
      </p:sp>
      <p:pic>
        <p:nvPicPr>
          <p:cNvPr id="124932" name="PictoVideo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213" y="3765550"/>
            <a:ext cx="744537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" name="ZtxtP-Info"/>
          <p:cNvSpPr txBox="1">
            <a:spLocks noChangeArrowheads="1"/>
          </p:cNvSpPr>
          <p:nvPr/>
        </p:nvSpPr>
        <p:spPr bwMode="auto">
          <a:xfrm>
            <a:off x="106363" y="2293938"/>
            <a:ext cx="1084262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altLang="fr-FR" sz="1600" kern="0" dirty="0">
                <a:solidFill>
                  <a:schemeClr val="tx2"/>
                </a:solidFill>
                <a:latin typeface="Chelsea Market" panose="02000000000000000000" pitchFamily="2" charset="0"/>
                <a:ea typeface="Chelsea Market" panose="02000000000000000000" pitchFamily="2" charset="0"/>
                <a:cs typeface="Ebrima" panose="02000000000000000000" pitchFamily="2" charset="0"/>
              </a:rPr>
              <a:t>INFO</a:t>
            </a:r>
          </a:p>
        </p:txBody>
      </p:sp>
      <p:sp>
        <p:nvSpPr>
          <p:cNvPr id="59" name="ZtxtP-Video"/>
          <p:cNvSpPr txBox="1">
            <a:spLocks noChangeArrowheads="1"/>
          </p:cNvSpPr>
          <p:nvPr/>
        </p:nvSpPr>
        <p:spPr bwMode="auto">
          <a:xfrm>
            <a:off x="139700" y="4341813"/>
            <a:ext cx="1084263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altLang="fr-FR" sz="1600" kern="0" dirty="0">
                <a:solidFill>
                  <a:schemeClr val="tx2"/>
                </a:solidFill>
                <a:latin typeface="Chelsea Market" panose="02000000000000000000" pitchFamily="2" charset="0"/>
                <a:ea typeface="Chelsea Market" panose="02000000000000000000" pitchFamily="2" charset="0"/>
                <a:cs typeface="Ebrima" panose="02000000000000000000" pitchFamily="2" charset="0"/>
              </a:rPr>
              <a:t>VIDEO</a:t>
            </a:r>
          </a:p>
        </p:txBody>
      </p:sp>
      <p:pic>
        <p:nvPicPr>
          <p:cNvPr id="124935" name="PictoGuide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75" y="2762250"/>
            <a:ext cx="739775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" name="ZtxtP-Guide"/>
          <p:cNvSpPr txBox="1">
            <a:spLocks noChangeArrowheads="1"/>
          </p:cNvSpPr>
          <p:nvPr/>
        </p:nvSpPr>
        <p:spPr bwMode="auto">
          <a:xfrm>
            <a:off x="128588" y="3341688"/>
            <a:ext cx="1084262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altLang="fr-FR" sz="1600" kern="0" dirty="0">
                <a:solidFill>
                  <a:schemeClr val="tx2"/>
                </a:solidFill>
                <a:latin typeface="Chelsea Market" panose="02000000000000000000" pitchFamily="2" charset="0"/>
                <a:ea typeface="Chelsea Market" panose="02000000000000000000" pitchFamily="2" charset="0"/>
                <a:cs typeface="Verdana" panose="020B0604030504040204" pitchFamily="34" charset="0"/>
              </a:rPr>
              <a:t>GUIDA</a:t>
            </a:r>
          </a:p>
        </p:txBody>
      </p:sp>
      <p:sp>
        <p:nvSpPr>
          <p:cNvPr id="62" name="ZtxtP-Video"/>
          <p:cNvSpPr txBox="1">
            <a:spLocks noChangeArrowheads="1"/>
          </p:cNvSpPr>
          <p:nvPr/>
        </p:nvSpPr>
        <p:spPr bwMode="auto">
          <a:xfrm>
            <a:off x="136525" y="5322888"/>
            <a:ext cx="1084263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altLang="fr-FR" sz="1600" kern="0" dirty="0">
                <a:solidFill>
                  <a:schemeClr val="tx2"/>
                </a:solidFill>
                <a:latin typeface="Chelsea Market" panose="02000000000000000000" pitchFamily="2" charset="0"/>
                <a:ea typeface="Chelsea Market" panose="02000000000000000000" pitchFamily="2" charset="0"/>
                <a:cs typeface="Ebrima" panose="02000000000000000000" pitchFamily="2" charset="0"/>
              </a:rPr>
              <a:t>ES</a:t>
            </a:r>
          </a:p>
        </p:txBody>
      </p:sp>
      <p:pic>
        <p:nvPicPr>
          <p:cNvPr id="124938" name="Image 4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1704975"/>
            <a:ext cx="779463" cy="661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4939" name="PictoVideo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759325"/>
            <a:ext cx="711200" cy="60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4940" name="Image 2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2457" y="1230732"/>
            <a:ext cx="7654925" cy="4868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Text 9"/>
          <p:cNvSpPr txBox="1">
            <a:spLocks noChangeArrowheads="1"/>
          </p:cNvSpPr>
          <p:nvPr/>
        </p:nvSpPr>
        <p:spPr bwMode="auto">
          <a:xfrm>
            <a:off x="9269682" y="5012466"/>
            <a:ext cx="2571750" cy="958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lvl="1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fr-FR" b="1" dirty="0" err="1">
                <a:solidFill>
                  <a:schemeClr val="accent4">
                    <a:lumMod val="50000"/>
                  </a:schemeClr>
                </a:solidFill>
                <a:ea typeface="+mj-ea"/>
                <a:cs typeface="Arial" charset="0"/>
              </a:rPr>
              <a:t>Caminetto</a:t>
            </a:r>
            <a:endParaRPr lang="fr-FR" b="1" dirty="0">
              <a:solidFill>
                <a:schemeClr val="accent4">
                  <a:lumMod val="50000"/>
                </a:schemeClr>
              </a:solidFill>
              <a:ea typeface="+mj-ea"/>
              <a:cs typeface="Arial" charset="0"/>
            </a:endParaRPr>
          </a:p>
          <a:p>
            <a:pPr marL="0" lvl="1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fr-FR" sz="1600" dirty="0" err="1">
                <a:solidFill>
                  <a:schemeClr val="accent4">
                    <a:lumMod val="75000"/>
                  </a:schemeClr>
                </a:solidFill>
                <a:cs typeface="Arial" charset="0"/>
              </a:rPr>
              <a:t>Monossido</a:t>
            </a:r>
            <a:r>
              <a:rPr lang="fr-FR" sz="1600" dirty="0">
                <a:solidFill>
                  <a:schemeClr val="accent4">
                    <a:lumMod val="75000"/>
                  </a:schemeClr>
                </a:solidFill>
                <a:cs typeface="Arial" charset="0"/>
              </a:rPr>
              <a:t> di </a:t>
            </a:r>
            <a:r>
              <a:rPr lang="fr-FR" sz="1600" dirty="0" err="1">
                <a:solidFill>
                  <a:schemeClr val="accent4">
                    <a:lumMod val="75000"/>
                  </a:schemeClr>
                </a:solidFill>
                <a:cs typeface="Arial" charset="0"/>
              </a:rPr>
              <a:t>carbonio</a:t>
            </a:r>
            <a:r>
              <a:rPr lang="fr-FR" sz="1600" dirty="0">
                <a:solidFill>
                  <a:schemeClr val="accent4">
                    <a:lumMod val="75000"/>
                  </a:schemeClr>
                </a:solidFill>
                <a:cs typeface="Arial" charset="0"/>
              </a:rPr>
              <a:t>, IPA, </a:t>
            </a:r>
            <a:r>
              <a:rPr lang="fr-FR" sz="1600" dirty="0" err="1">
                <a:solidFill>
                  <a:schemeClr val="accent4">
                    <a:lumMod val="75000"/>
                  </a:schemeClr>
                </a:solidFill>
                <a:cs typeface="Arial" charset="0"/>
              </a:rPr>
              <a:t>particolato</a:t>
            </a:r>
            <a:r>
              <a:rPr lang="fr-FR" sz="1600" dirty="0">
                <a:solidFill>
                  <a:schemeClr val="accent4">
                    <a:lumMod val="75000"/>
                  </a:schemeClr>
                </a:solidFill>
                <a:cs typeface="Arial" charset="0"/>
              </a:rPr>
              <a:t>, </a:t>
            </a:r>
            <a:r>
              <a:rPr lang="fr-FR" sz="1600" dirty="0" err="1">
                <a:solidFill>
                  <a:schemeClr val="accent4">
                    <a:lumMod val="75000"/>
                  </a:schemeClr>
                </a:solidFill>
                <a:cs typeface="Arial" charset="0"/>
              </a:rPr>
              <a:t>ossidi</a:t>
            </a:r>
            <a:r>
              <a:rPr lang="fr-FR" sz="1600" dirty="0">
                <a:solidFill>
                  <a:schemeClr val="accent4">
                    <a:lumMod val="75000"/>
                  </a:schemeClr>
                </a:solidFill>
                <a:cs typeface="Arial" charset="0"/>
              </a:rPr>
              <a:t> di </a:t>
            </a:r>
            <a:r>
              <a:rPr lang="fr-FR" sz="1600" dirty="0" err="1">
                <a:solidFill>
                  <a:schemeClr val="accent4">
                    <a:lumMod val="75000"/>
                  </a:schemeClr>
                </a:solidFill>
                <a:cs typeface="Arial" charset="0"/>
              </a:rPr>
              <a:t>azoto</a:t>
            </a:r>
            <a:r>
              <a:rPr lang="fr-FR" sz="1600" dirty="0">
                <a:solidFill>
                  <a:schemeClr val="accent4">
                    <a:lumMod val="75000"/>
                  </a:schemeClr>
                </a:solidFill>
                <a:cs typeface="Arial" charset="0"/>
              </a:rPr>
              <a:t>, </a:t>
            </a:r>
            <a:r>
              <a:rPr lang="fr-FR" sz="1600" dirty="0" err="1">
                <a:solidFill>
                  <a:schemeClr val="accent4">
                    <a:lumMod val="75000"/>
                  </a:schemeClr>
                </a:solidFill>
                <a:cs typeface="Arial" charset="0"/>
              </a:rPr>
              <a:t>diossine</a:t>
            </a:r>
            <a:endParaRPr lang="fr-FR" dirty="0">
              <a:solidFill>
                <a:schemeClr val="accent4">
                  <a:lumMod val="75000"/>
                </a:schemeClr>
              </a:solidFill>
              <a:cs typeface="Arial" charset="0"/>
            </a:endParaRPr>
          </a:p>
        </p:txBody>
      </p:sp>
      <p:sp>
        <p:nvSpPr>
          <p:cNvPr id="21" name="Text 1"/>
          <p:cNvSpPr txBox="1">
            <a:spLocks noChangeArrowheads="1"/>
          </p:cNvSpPr>
          <p:nvPr/>
        </p:nvSpPr>
        <p:spPr bwMode="auto">
          <a:xfrm>
            <a:off x="1399707" y="2103234"/>
            <a:ext cx="1925637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lvl="1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fr-FR" b="1" dirty="0" err="1">
                <a:solidFill>
                  <a:schemeClr val="accent4">
                    <a:lumMod val="50000"/>
                  </a:schemeClr>
                </a:solidFill>
                <a:ea typeface="+mj-ea"/>
                <a:cs typeface="Arial" charset="0"/>
              </a:rPr>
              <a:t>Mobili</a:t>
            </a:r>
            <a:r>
              <a:rPr lang="fr-FR" dirty="0">
                <a:solidFill>
                  <a:schemeClr val="accent4">
                    <a:lumMod val="50000"/>
                  </a:schemeClr>
                </a:solidFill>
                <a:cs typeface="Arial" charset="0"/>
              </a:rPr>
              <a:t> </a:t>
            </a:r>
            <a:r>
              <a:rPr lang="fr-FR" sz="1600" dirty="0" err="1">
                <a:solidFill>
                  <a:schemeClr val="accent4">
                    <a:lumMod val="75000"/>
                  </a:schemeClr>
                </a:solidFill>
                <a:cs typeface="Arial" charset="0"/>
              </a:rPr>
              <a:t>Formaldeide</a:t>
            </a:r>
            <a:r>
              <a:rPr lang="fr-FR" sz="1600" dirty="0">
                <a:solidFill>
                  <a:schemeClr val="accent4">
                    <a:lumMod val="75000"/>
                  </a:schemeClr>
                </a:solidFill>
                <a:cs typeface="Arial" charset="0"/>
              </a:rPr>
              <a:t>, COV</a:t>
            </a:r>
            <a:endParaRPr lang="fr-FR" dirty="0">
              <a:solidFill>
                <a:schemeClr val="accent4">
                  <a:lumMod val="75000"/>
                </a:schemeClr>
              </a:solidFill>
              <a:cs typeface="Arial" charset="0"/>
            </a:endParaRPr>
          </a:p>
        </p:txBody>
      </p:sp>
      <p:sp>
        <p:nvSpPr>
          <p:cNvPr id="26" name="Text 12"/>
          <p:cNvSpPr txBox="1">
            <a:spLocks noChangeArrowheads="1"/>
          </p:cNvSpPr>
          <p:nvPr/>
        </p:nvSpPr>
        <p:spPr bwMode="auto">
          <a:xfrm>
            <a:off x="815975" y="5322923"/>
            <a:ext cx="2339975" cy="11559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lvl="1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fr-FR" b="1" dirty="0" err="1">
                <a:solidFill>
                  <a:schemeClr val="accent4">
                    <a:lumMod val="50000"/>
                  </a:schemeClr>
                </a:solidFill>
                <a:ea typeface="+mj-ea"/>
                <a:cs typeface="Arial" charset="0"/>
              </a:rPr>
              <a:t>Scaldabagno</a:t>
            </a:r>
            <a:endParaRPr lang="fr-FR" dirty="0">
              <a:solidFill>
                <a:schemeClr val="accent4">
                  <a:lumMod val="50000"/>
                </a:schemeClr>
              </a:solidFill>
              <a:cs typeface="Arial" charset="0"/>
            </a:endParaRPr>
          </a:p>
          <a:p>
            <a:pPr marL="0" lvl="1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fr-FR" sz="1600" dirty="0" err="1">
                <a:solidFill>
                  <a:schemeClr val="accent4">
                    <a:lumMod val="75000"/>
                  </a:schemeClr>
                </a:solidFill>
                <a:cs typeface="Arial" charset="0"/>
              </a:rPr>
              <a:t>Ossidi</a:t>
            </a:r>
            <a:r>
              <a:rPr lang="fr-FR" sz="1600" dirty="0">
                <a:solidFill>
                  <a:schemeClr val="accent4">
                    <a:lumMod val="75000"/>
                  </a:schemeClr>
                </a:solidFill>
                <a:cs typeface="Arial" charset="0"/>
              </a:rPr>
              <a:t> di </a:t>
            </a:r>
            <a:r>
              <a:rPr lang="fr-FR" sz="1600" dirty="0" err="1">
                <a:solidFill>
                  <a:schemeClr val="accent4">
                    <a:lumMod val="75000"/>
                  </a:schemeClr>
                </a:solidFill>
                <a:cs typeface="Arial" charset="0"/>
              </a:rPr>
              <a:t>azoto</a:t>
            </a:r>
            <a:r>
              <a:rPr lang="fr-FR" sz="1600" dirty="0">
                <a:solidFill>
                  <a:schemeClr val="accent4">
                    <a:lumMod val="75000"/>
                  </a:schemeClr>
                </a:solidFill>
                <a:cs typeface="Arial" charset="0"/>
              </a:rPr>
              <a:t>, </a:t>
            </a:r>
            <a:r>
              <a:rPr lang="fr-FR" sz="1600" dirty="0" err="1">
                <a:solidFill>
                  <a:schemeClr val="accent4">
                    <a:lumMod val="75000"/>
                  </a:schemeClr>
                </a:solidFill>
                <a:cs typeface="Arial" charset="0"/>
              </a:rPr>
              <a:t>particolato</a:t>
            </a:r>
            <a:r>
              <a:rPr lang="fr-FR" sz="1600" dirty="0">
                <a:solidFill>
                  <a:schemeClr val="accent4">
                    <a:lumMod val="75000"/>
                  </a:schemeClr>
                </a:solidFill>
                <a:cs typeface="Arial" charset="0"/>
              </a:rPr>
              <a:t>, </a:t>
            </a:r>
            <a:r>
              <a:rPr lang="fr-FR" sz="1600" dirty="0" err="1">
                <a:solidFill>
                  <a:schemeClr val="accent4">
                    <a:lumMod val="75000"/>
                  </a:schemeClr>
                </a:solidFill>
                <a:cs typeface="Arial" charset="0"/>
              </a:rPr>
              <a:t>monossido</a:t>
            </a:r>
            <a:r>
              <a:rPr lang="fr-FR" sz="1600" dirty="0">
                <a:solidFill>
                  <a:schemeClr val="accent4">
                    <a:lumMod val="75000"/>
                  </a:schemeClr>
                </a:solidFill>
                <a:cs typeface="Arial" charset="0"/>
              </a:rPr>
              <a:t> di </a:t>
            </a:r>
            <a:r>
              <a:rPr lang="fr-FR" sz="1600" dirty="0" err="1">
                <a:solidFill>
                  <a:schemeClr val="accent4">
                    <a:lumMod val="75000"/>
                  </a:schemeClr>
                </a:solidFill>
                <a:cs typeface="Arial" charset="0"/>
              </a:rPr>
              <a:t>carbonio</a:t>
            </a:r>
            <a:r>
              <a:rPr lang="fr-FR" sz="1600" dirty="0">
                <a:solidFill>
                  <a:schemeClr val="accent4">
                    <a:lumMod val="75000"/>
                  </a:schemeClr>
                </a:solidFill>
                <a:cs typeface="Arial" charset="0"/>
              </a:rPr>
              <a:t>, </a:t>
            </a:r>
            <a:r>
              <a:rPr lang="fr-FR" sz="1600" dirty="0" err="1">
                <a:solidFill>
                  <a:schemeClr val="accent4">
                    <a:lumMod val="75000"/>
                  </a:schemeClr>
                </a:solidFill>
                <a:cs typeface="Arial" charset="0"/>
              </a:rPr>
              <a:t>anidride</a:t>
            </a:r>
            <a:r>
              <a:rPr lang="fr-FR" sz="1600" dirty="0">
                <a:solidFill>
                  <a:schemeClr val="accent4">
                    <a:lumMod val="75000"/>
                  </a:schemeClr>
                </a:solidFill>
                <a:cs typeface="Arial" charset="0"/>
              </a:rPr>
              <a:t> </a:t>
            </a:r>
            <a:r>
              <a:rPr lang="fr-FR" sz="1600" dirty="0" err="1">
                <a:solidFill>
                  <a:schemeClr val="accent4">
                    <a:lumMod val="75000"/>
                  </a:schemeClr>
                </a:solidFill>
                <a:cs typeface="Arial" charset="0"/>
              </a:rPr>
              <a:t>carbonica,umidità</a:t>
            </a:r>
            <a:endParaRPr lang="fr-FR" sz="1600" dirty="0">
              <a:solidFill>
                <a:schemeClr val="accent4">
                  <a:lumMod val="75000"/>
                </a:schemeClr>
              </a:solidFill>
              <a:cs typeface="Arial" charset="0"/>
            </a:endParaRPr>
          </a:p>
        </p:txBody>
      </p:sp>
      <p:sp>
        <p:nvSpPr>
          <p:cNvPr id="28" name="text 11"/>
          <p:cNvSpPr txBox="1">
            <a:spLocks noChangeArrowheads="1"/>
          </p:cNvSpPr>
          <p:nvPr/>
        </p:nvSpPr>
        <p:spPr bwMode="auto">
          <a:xfrm>
            <a:off x="4133861" y="5624565"/>
            <a:ext cx="3003550" cy="958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lvl="1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fr-FR" b="1" dirty="0" err="1">
                <a:solidFill>
                  <a:schemeClr val="accent4">
                    <a:lumMod val="50000"/>
                  </a:schemeClr>
                </a:solidFill>
                <a:ea typeface="+mj-ea"/>
                <a:cs typeface="Arial" charset="0"/>
              </a:rPr>
              <a:t>Tabacco</a:t>
            </a:r>
            <a:r>
              <a:rPr lang="fr-FR" b="1" dirty="0">
                <a:solidFill>
                  <a:schemeClr val="accent4">
                    <a:lumMod val="50000"/>
                  </a:schemeClr>
                </a:solidFill>
                <a:cs typeface="Arial" charset="0"/>
              </a:rPr>
              <a:t> </a:t>
            </a:r>
            <a:endParaRPr lang="fr-FR" dirty="0">
              <a:solidFill>
                <a:schemeClr val="accent4">
                  <a:lumMod val="50000"/>
                </a:schemeClr>
              </a:solidFill>
              <a:cs typeface="Arial" charset="0"/>
            </a:endParaRPr>
          </a:p>
          <a:p>
            <a:pPr marL="0" lvl="1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fr-FR" sz="1600" dirty="0" err="1">
                <a:solidFill>
                  <a:schemeClr val="accent4">
                    <a:lumMod val="75000"/>
                  </a:schemeClr>
                </a:solidFill>
                <a:cs typeface="Arial" charset="0"/>
              </a:rPr>
              <a:t>Polveri</a:t>
            </a:r>
            <a:r>
              <a:rPr lang="fr-FR" sz="1600" dirty="0">
                <a:solidFill>
                  <a:schemeClr val="accent4">
                    <a:lumMod val="75000"/>
                  </a:schemeClr>
                </a:solidFill>
                <a:cs typeface="Arial" charset="0"/>
              </a:rPr>
              <a:t>, </a:t>
            </a:r>
            <a:r>
              <a:rPr lang="fr-FR" sz="1600" dirty="0" err="1">
                <a:solidFill>
                  <a:schemeClr val="accent4">
                    <a:lumMod val="75000"/>
                  </a:schemeClr>
                </a:solidFill>
                <a:cs typeface="Arial" charset="0"/>
              </a:rPr>
              <a:t>monossido</a:t>
            </a:r>
            <a:r>
              <a:rPr lang="fr-FR" sz="1600" dirty="0">
                <a:solidFill>
                  <a:schemeClr val="accent4">
                    <a:lumMod val="75000"/>
                  </a:schemeClr>
                </a:solidFill>
                <a:cs typeface="Arial" charset="0"/>
              </a:rPr>
              <a:t> di </a:t>
            </a:r>
            <a:r>
              <a:rPr lang="fr-FR" sz="1600" dirty="0" err="1">
                <a:solidFill>
                  <a:schemeClr val="accent4">
                    <a:lumMod val="75000"/>
                  </a:schemeClr>
                </a:solidFill>
                <a:cs typeface="Arial" charset="0"/>
              </a:rPr>
              <a:t>carbonio</a:t>
            </a:r>
            <a:r>
              <a:rPr lang="fr-FR" sz="1600" dirty="0">
                <a:solidFill>
                  <a:schemeClr val="accent4">
                    <a:lumMod val="75000"/>
                  </a:schemeClr>
                </a:solidFill>
                <a:cs typeface="Arial" charset="0"/>
              </a:rPr>
              <a:t>, </a:t>
            </a:r>
            <a:r>
              <a:rPr lang="fr-FR" sz="1600" dirty="0" err="1">
                <a:solidFill>
                  <a:schemeClr val="accent4">
                    <a:lumMod val="75000"/>
                  </a:schemeClr>
                </a:solidFill>
                <a:cs typeface="Arial" charset="0"/>
              </a:rPr>
              <a:t>ossidi</a:t>
            </a:r>
            <a:r>
              <a:rPr lang="fr-FR" sz="1600" dirty="0">
                <a:solidFill>
                  <a:schemeClr val="accent4">
                    <a:lumMod val="75000"/>
                  </a:schemeClr>
                </a:solidFill>
                <a:cs typeface="Arial" charset="0"/>
              </a:rPr>
              <a:t> di </a:t>
            </a:r>
            <a:r>
              <a:rPr lang="fr-FR" sz="1600" dirty="0" err="1">
                <a:solidFill>
                  <a:schemeClr val="accent4">
                    <a:lumMod val="75000"/>
                  </a:schemeClr>
                </a:solidFill>
                <a:cs typeface="Arial" charset="0"/>
              </a:rPr>
              <a:t>azoto</a:t>
            </a:r>
            <a:r>
              <a:rPr lang="fr-FR" sz="1600" dirty="0">
                <a:solidFill>
                  <a:schemeClr val="accent4">
                    <a:lumMod val="75000"/>
                  </a:schemeClr>
                </a:solidFill>
                <a:cs typeface="Arial" charset="0"/>
              </a:rPr>
              <a:t>, </a:t>
            </a:r>
            <a:r>
              <a:rPr lang="fr-FR" sz="1600" dirty="0" err="1">
                <a:solidFill>
                  <a:schemeClr val="accent4">
                    <a:lumMod val="75000"/>
                  </a:schemeClr>
                </a:solidFill>
                <a:cs typeface="Arial" charset="0"/>
              </a:rPr>
              <a:t>residui</a:t>
            </a:r>
            <a:r>
              <a:rPr lang="fr-FR" sz="1600" dirty="0">
                <a:solidFill>
                  <a:schemeClr val="accent4">
                    <a:lumMod val="75000"/>
                  </a:schemeClr>
                </a:solidFill>
                <a:cs typeface="Arial" charset="0"/>
              </a:rPr>
              <a:t> di </a:t>
            </a:r>
            <a:r>
              <a:rPr lang="fr-FR" sz="1600" dirty="0" err="1">
                <a:solidFill>
                  <a:schemeClr val="accent4">
                    <a:lumMod val="75000"/>
                  </a:schemeClr>
                </a:solidFill>
                <a:cs typeface="Arial" charset="0"/>
              </a:rPr>
              <a:t>catrame</a:t>
            </a:r>
            <a:r>
              <a:rPr lang="fr-FR" sz="1600" dirty="0">
                <a:solidFill>
                  <a:schemeClr val="accent4">
                    <a:lumMod val="75000"/>
                  </a:schemeClr>
                </a:solidFill>
                <a:cs typeface="Arial" charset="0"/>
              </a:rPr>
              <a:t>, </a:t>
            </a:r>
            <a:r>
              <a:rPr lang="fr-FR" sz="1600" dirty="0" err="1">
                <a:solidFill>
                  <a:schemeClr val="accent4">
                    <a:lumMod val="75000"/>
                  </a:schemeClr>
                </a:solidFill>
                <a:cs typeface="Arial" charset="0"/>
              </a:rPr>
              <a:t>formaldeide</a:t>
            </a:r>
            <a:r>
              <a:rPr lang="fr-FR" sz="1600" dirty="0">
                <a:solidFill>
                  <a:schemeClr val="accent4">
                    <a:lumMod val="75000"/>
                  </a:schemeClr>
                </a:solidFill>
                <a:cs typeface="Arial" charset="0"/>
              </a:rPr>
              <a:t>, </a:t>
            </a:r>
            <a:r>
              <a:rPr lang="fr-FR" sz="1600" dirty="0" err="1">
                <a:solidFill>
                  <a:schemeClr val="accent4">
                    <a:lumMod val="75000"/>
                  </a:schemeClr>
                </a:solidFill>
                <a:cs typeface="Arial" charset="0"/>
              </a:rPr>
              <a:t>nicotina</a:t>
            </a:r>
            <a:endParaRPr lang="fr-FR" sz="1600" dirty="0">
              <a:solidFill>
                <a:schemeClr val="accent4">
                  <a:lumMod val="75000"/>
                </a:schemeClr>
              </a:solidFill>
              <a:cs typeface="Arial" charset="0"/>
            </a:endParaRPr>
          </a:p>
        </p:txBody>
      </p:sp>
      <p:sp>
        <p:nvSpPr>
          <p:cNvPr id="24" name="Text 7"/>
          <p:cNvSpPr txBox="1">
            <a:spLocks noChangeArrowheads="1"/>
          </p:cNvSpPr>
          <p:nvPr/>
        </p:nvSpPr>
        <p:spPr bwMode="auto">
          <a:xfrm>
            <a:off x="9897792" y="2347376"/>
            <a:ext cx="1995487" cy="7620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lvl="1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fr-FR" b="1" dirty="0" err="1">
                <a:solidFill>
                  <a:schemeClr val="accent4">
                    <a:lumMod val="50000"/>
                  </a:schemeClr>
                </a:solidFill>
                <a:ea typeface="+mj-ea"/>
                <a:cs typeface="Arial" charset="0"/>
              </a:rPr>
              <a:t>Raccolta</a:t>
            </a:r>
            <a:r>
              <a:rPr lang="fr-FR" b="1" dirty="0">
                <a:solidFill>
                  <a:schemeClr val="accent4">
                    <a:lumMod val="50000"/>
                  </a:schemeClr>
                </a:solidFill>
                <a:ea typeface="+mj-ea"/>
                <a:cs typeface="Arial" charset="0"/>
              </a:rPr>
              <a:t> dei </a:t>
            </a:r>
            <a:r>
              <a:rPr lang="fr-FR" b="1" dirty="0" err="1">
                <a:solidFill>
                  <a:schemeClr val="accent4">
                    <a:lumMod val="50000"/>
                  </a:schemeClr>
                </a:solidFill>
                <a:ea typeface="+mj-ea"/>
                <a:cs typeface="Arial" charset="0"/>
              </a:rPr>
              <a:t>rifiuti</a:t>
            </a:r>
            <a:endParaRPr lang="fr-FR" b="1" dirty="0">
              <a:solidFill>
                <a:schemeClr val="accent4">
                  <a:lumMod val="50000"/>
                </a:schemeClr>
              </a:solidFill>
              <a:ea typeface="+mj-ea"/>
              <a:cs typeface="Arial" charset="0"/>
            </a:endParaRPr>
          </a:p>
          <a:p>
            <a:pPr marL="0" lvl="1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fr-FR" sz="1600" dirty="0" err="1">
                <a:solidFill>
                  <a:schemeClr val="accent4">
                    <a:lumMod val="75000"/>
                  </a:schemeClr>
                </a:solidFill>
                <a:cs typeface="Arial" charset="0"/>
              </a:rPr>
              <a:t>Micro-organismi</a:t>
            </a:r>
            <a:r>
              <a:rPr lang="fr-FR" sz="1600" dirty="0">
                <a:solidFill>
                  <a:schemeClr val="accent4">
                    <a:lumMod val="75000"/>
                  </a:schemeClr>
                </a:solidFill>
                <a:cs typeface="Arial" charset="0"/>
              </a:rPr>
              <a:t>, COV, </a:t>
            </a:r>
            <a:r>
              <a:rPr lang="fr-FR" sz="1600" dirty="0" err="1">
                <a:solidFill>
                  <a:schemeClr val="accent4">
                    <a:lumMod val="75000"/>
                  </a:schemeClr>
                </a:solidFill>
                <a:cs typeface="Arial" charset="0"/>
              </a:rPr>
              <a:t>allergeni</a:t>
            </a:r>
            <a:endParaRPr lang="fr-FR" dirty="0">
              <a:solidFill>
                <a:schemeClr val="accent4">
                  <a:lumMod val="75000"/>
                </a:schemeClr>
              </a:solidFill>
              <a:cs typeface="Arial" charset="0"/>
            </a:endParaRPr>
          </a:p>
        </p:txBody>
      </p:sp>
      <p:sp>
        <p:nvSpPr>
          <p:cNvPr id="8" name="txt 4"/>
          <p:cNvSpPr txBox="1">
            <a:spLocks noChangeArrowheads="1"/>
          </p:cNvSpPr>
          <p:nvPr/>
        </p:nvSpPr>
        <p:spPr bwMode="auto">
          <a:xfrm>
            <a:off x="5300350" y="1155754"/>
            <a:ext cx="2659063" cy="56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lvl="1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fr-FR" b="1" dirty="0" err="1">
                <a:solidFill>
                  <a:schemeClr val="accent4">
                    <a:lumMod val="50000"/>
                  </a:schemeClr>
                </a:solidFill>
                <a:ea typeface="+mj-ea"/>
                <a:cs typeface="Arial" charset="0"/>
              </a:rPr>
              <a:t>Insetticidi</a:t>
            </a:r>
            <a:r>
              <a:rPr lang="fr-FR" b="1" dirty="0">
                <a:solidFill>
                  <a:schemeClr val="accent4">
                    <a:lumMod val="50000"/>
                  </a:schemeClr>
                </a:solidFill>
                <a:cs typeface="Arial" charset="0"/>
              </a:rPr>
              <a:t> </a:t>
            </a:r>
          </a:p>
          <a:p>
            <a:pPr marL="0" lvl="1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fr-FR" sz="1600" dirty="0" err="1">
                <a:solidFill>
                  <a:schemeClr val="accent4">
                    <a:lumMod val="75000"/>
                  </a:schemeClr>
                </a:solidFill>
                <a:cs typeface="Arial" charset="0"/>
              </a:rPr>
              <a:t>Pesticidi</a:t>
            </a:r>
            <a:r>
              <a:rPr lang="fr-FR" sz="1600" dirty="0">
                <a:solidFill>
                  <a:schemeClr val="accent4">
                    <a:lumMod val="75000"/>
                  </a:schemeClr>
                </a:solidFill>
                <a:cs typeface="Arial" charset="0"/>
              </a:rPr>
              <a:t>…</a:t>
            </a:r>
          </a:p>
        </p:txBody>
      </p:sp>
      <p:sp>
        <p:nvSpPr>
          <p:cNvPr id="34820" name="txt 6"/>
          <p:cNvSpPr txBox="1">
            <a:spLocks noChangeArrowheads="1"/>
          </p:cNvSpPr>
          <p:nvPr/>
        </p:nvSpPr>
        <p:spPr bwMode="auto">
          <a:xfrm>
            <a:off x="9911913" y="1416510"/>
            <a:ext cx="1817687" cy="7620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lvl="1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fr-FR" b="1" dirty="0" err="1">
                <a:solidFill>
                  <a:schemeClr val="accent4">
                    <a:lumMod val="50000"/>
                  </a:schemeClr>
                </a:solidFill>
                <a:ea typeface="+mj-ea"/>
                <a:cs typeface="Arial" charset="0"/>
              </a:rPr>
              <a:t>Pittura</a:t>
            </a:r>
            <a:endParaRPr lang="fr-FR" b="1" dirty="0">
              <a:solidFill>
                <a:schemeClr val="accent4">
                  <a:lumMod val="50000"/>
                </a:schemeClr>
              </a:solidFill>
              <a:cs typeface="Arial" charset="0"/>
            </a:endParaRPr>
          </a:p>
          <a:p>
            <a:pPr marL="0" lvl="1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fr-FR" sz="1600" dirty="0">
                <a:solidFill>
                  <a:schemeClr val="accent4">
                    <a:lumMod val="75000"/>
                  </a:schemeClr>
                </a:solidFill>
                <a:cs typeface="Arial" charset="0"/>
              </a:rPr>
              <a:t>COV, </a:t>
            </a:r>
            <a:r>
              <a:rPr lang="fr-FR" sz="1600" dirty="0" err="1">
                <a:solidFill>
                  <a:schemeClr val="accent4">
                    <a:lumMod val="75000"/>
                  </a:schemeClr>
                </a:solidFill>
                <a:cs typeface="Arial" charset="0"/>
              </a:rPr>
              <a:t>particolato</a:t>
            </a:r>
            <a:r>
              <a:rPr lang="fr-FR" sz="1600" dirty="0">
                <a:solidFill>
                  <a:schemeClr val="accent4">
                    <a:lumMod val="75000"/>
                  </a:schemeClr>
                </a:solidFill>
                <a:cs typeface="Arial" charset="0"/>
              </a:rPr>
              <a:t>, </a:t>
            </a:r>
            <a:r>
              <a:rPr lang="fr-FR" sz="1600" dirty="0" err="1">
                <a:solidFill>
                  <a:schemeClr val="accent4">
                    <a:lumMod val="75000"/>
                  </a:schemeClr>
                </a:solidFill>
                <a:cs typeface="Arial" charset="0"/>
              </a:rPr>
              <a:t>sostanze</a:t>
            </a:r>
            <a:r>
              <a:rPr lang="fr-FR" sz="1600" dirty="0">
                <a:solidFill>
                  <a:schemeClr val="accent4">
                    <a:lumMod val="75000"/>
                  </a:schemeClr>
                </a:solidFill>
                <a:cs typeface="Arial" charset="0"/>
              </a:rPr>
              <a:t> </a:t>
            </a:r>
            <a:r>
              <a:rPr lang="fr-FR" sz="1600" dirty="0" err="1">
                <a:solidFill>
                  <a:schemeClr val="accent4">
                    <a:lumMod val="75000"/>
                  </a:schemeClr>
                </a:solidFill>
                <a:cs typeface="Arial" charset="0"/>
              </a:rPr>
              <a:t>tossiche</a:t>
            </a:r>
            <a:endParaRPr lang="fr-FR" dirty="0">
              <a:solidFill>
                <a:schemeClr val="accent4">
                  <a:lumMod val="75000"/>
                </a:schemeClr>
              </a:solidFill>
              <a:cs typeface="Arial" charset="0"/>
            </a:endParaRPr>
          </a:p>
        </p:txBody>
      </p:sp>
      <p:cxnSp>
        <p:nvCxnSpPr>
          <p:cNvPr id="22" name="flèche 8"/>
          <p:cNvCxnSpPr>
            <a:cxnSpLocks/>
          </p:cNvCxnSpPr>
          <p:nvPr/>
        </p:nvCxnSpPr>
        <p:spPr>
          <a:xfrm flipH="1">
            <a:off x="8832302" y="3781570"/>
            <a:ext cx="1064941" cy="615805"/>
          </a:xfrm>
          <a:prstGeom prst="straightConnector1">
            <a:avLst/>
          </a:prstGeom>
          <a:ln w="41275">
            <a:solidFill>
              <a:schemeClr val="accent4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flèche 7"/>
          <p:cNvCxnSpPr>
            <a:cxnSpLocks/>
            <a:stCxn id="24" idx="1"/>
          </p:cNvCxnSpPr>
          <p:nvPr/>
        </p:nvCxnSpPr>
        <p:spPr>
          <a:xfrm flipH="1">
            <a:off x="9123334" y="2728378"/>
            <a:ext cx="774458" cy="1377500"/>
          </a:xfrm>
          <a:prstGeom prst="straightConnector1">
            <a:avLst/>
          </a:prstGeom>
          <a:ln w="41275">
            <a:solidFill>
              <a:schemeClr val="accent4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num 1"/>
          <p:cNvPicPr>
            <a:picLocks noChangeAspect="1"/>
          </p:cNvPicPr>
          <p:nvPr/>
        </p:nvPicPr>
        <p:blipFill>
          <a:blip r:embed="rId8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4036" y="2128456"/>
            <a:ext cx="811212" cy="1001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3" name="flèche 12"/>
          <p:cNvCxnSpPr>
            <a:cxnSpLocks/>
          </p:cNvCxnSpPr>
          <p:nvPr/>
        </p:nvCxnSpPr>
        <p:spPr>
          <a:xfrm flipV="1">
            <a:off x="2756379" y="4216567"/>
            <a:ext cx="1221387" cy="1652087"/>
          </a:xfrm>
          <a:prstGeom prst="straightConnector1">
            <a:avLst/>
          </a:prstGeom>
          <a:ln w="41275">
            <a:solidFill>
              <a:schemeClr val="accent4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flèche 4"/>
          <p:cNvCxnSpPr>
            <a:cxnSpLocks/>
          </p:cNvCxnSpPr>
          <p:nvPr/>
        </p:nvCxnSpPr>
        <p:spPr>
          <a:xfrm>
            <a:off x="6080152" y="2007773"/>
            <a:ext cx="448037" cy="640868"/>
          </a:xfrm>
          <a:prstGeom prst="straightConnector1">
            <a:avLst/>
          </a:prstGeom>
          <a:ln w="41275">
            <a:solidFill>
              <a:schemeClr val="accent4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flèche 10"/>
          <p:cNvCxnSpPr>
            <a:cxnSpLocks/>
          </p:cNvCxnSpPr>
          <p:nvPr/>
        </p:nvCxnSpPr>
        <p:spPr>
          <a:xfrm flipH="1" flipV="1">
            <a:off x="6235054" y="5601725"/>
            <a:ext cx="1234426" cy="52759"/>
          </a:xfrm>
          <a:prstGeom prst="straightConnector1">
            <a:avLst/>
          </a:prstGeom>
          <a:ln w="41275">
            <a:solidFill>
              <a:schemeClr val="accent4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flèche 6"/>
          <p:cNvCxnSpPr>
            <a:cxnSpLocks/>
            <a:stCxn id="34820" idx="1"/>
          </p:cNvCxnSpPr>
          <p:nvPr/>
        </p:nvCxnSpPr>
        <p:spPr>
          <a:xfrm flipH="1">
            <a:off x="9256713" y="1797512"/>
            <a:ext cx="655200" cy="790113"/>
          </a:xfrm>
          <a:prstGeom prst="straightConnector1">
            <a:avLst/>
          </a:prstGeom>
          <a:ln w="41275">
            <a:solidFill>
              <a:schemeClr val="accent4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flèche 9"/>
          <p:cNvCxnSpPr>
            <a:cxnSpLocks/>
          </p:cNvCxnSpPr>
          <p:nvPr/>
        </p:nvCxnSpPr>
        <p:spPr>
          <a:xfrm flipH="1">
            <a:off x="7061201" y="4877469"/>
            <a:ext cx="1721902" cy="53307"/>
          </a:xfrm>
          <a:prstGeom prst="straightConnector1">
            <a:avLst/>
          </a:prstGeom>
          <a:ln w="41275">
            <a:solidFill>
              <a:schemeClr val="accent4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4" name="num 7"/>
          <p:cNvPicPr>
            <a:picLocks noChangeAspect="1"/>
          </p:cNvPicPr>
          <p:nvPr/>
        </p:nvPicPr>
        <p:blipFill>
          <a:blip r:embed="rId9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8978" y="2064019"/>
            <a:ext cx="738188" cy="91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num 4"/>
          <p:cNvPicPr>
            <a:picLocks noChangeAspect="1"/>
          </p:cNvPicPr>
          <p:nvPr/>
        </p:nvPicPr>
        <p:blipFill>
          <a:blip r:embed="rId11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4428" y="878171"/>
            <a:ext cx="808037" cy="99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ZoneTexte 28"/>
          <p:cNvSpPr txBox="1"/>
          <p:nvPr/>
        </p:nvSpPr>
        <p:spPr>
          <a:xfrm>
            <a:off x="12700" y="6499225"/>
            <a:ext cx="803275" cy="254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050" dirty="0" err="1">
                <a:solidFill>
                  <a:schemeClr val="bg1">
                    <a:lumMod val="75000"/>
                  </a:schemeClr>
                </a:solidFill>
                <a:latin typeface="Candara" panose="020E0502030303020204" pitchFamily="34" charset="0"/>
                <a:ea typeface="+mj-ea"/>
                <a:cs typeface="Arial" charset="0"/>
              </a:rPr>
              <a:t>mambstfc</a:t>
            </a:r>
            <a:endParaRPr lang="fr-FR" sz="1050" dirty="0">
              <a:solidFill>
                <a:schemeClr val="bg1">
                  <a:lumMod val="75000"/>
                </a:schemeClr>
              </a:solidFill>
              <a:latin typeface="Candara" panose="020E0502030303020204" pitchFamily="34" charset="0"/>
              <a:ea typeface="+mj-ea"/>
              <a:cs typeface="Arial" charset="0"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620775" y="-839710"/>
            <a:ext cx="11507705" cy="55399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fr-FR" altLang="fr-FR" sz="3000" b="1" dirty="0">
                <a:solidFill>
                  <a:schemeClr val="bg1"/>
                </a:solidFill>
                <a:latin typeface="+mn-lt"/>
                <a:cs typeface="Arial" charset="0"/>
              </a:rPr>
              <a:t>Che </a:t>
            </a:r>
            <a:r>
              <a:rPr lang="fr-FR" altLang="fr-FR" sz="3000" b="1" dirty="0" err="1">
                <a:solidFill>
                  <a:schemeClr val="bg1"/>
                </a:solidFill>
                <a:latin typeface="+mn-lt"/>
                <a:cs typeface="Arial" charset="0"/>
              </a:rPr>
              <a:t>cos’è</a:t>
            </a:r>
            <a:r>
              <a:rPr lang="fr-FR" altLang="fr-FR" sz="3000" b="1" dirty="0">
                <a:solidFill>
                  <a:schemeClr val="bg1"/>
                </a:solidFill>
                <a:latin typeface="+mn-lt"/>
                <a:cs typeface="Arial" charset="0"/>
              </a:rPr>
              <a:t> </a:t>
            </a:r>
            <a:r>
              <a:rPr lang="fr-FR" altLang="fr-FR" sz="3000" b="1" dirty="0" err="1">
                <a:solidFill>
                  <a:schemeClr val="bg1"/>
                </a:solidFill>
                <a:latin typeface="+mn-lt"/>
                <a:cs typeface="Arial" charset="0"/>
              </a:rPr>
              <a:t>che</a:t>
            </a:r>
            <a:r>
              <a:rPr lang="fr-FR" altLang="fr-FR" sz="3000" b="1" dirty="0">
                <a:solidFill>
                  <a:schemeClr val="bg1"/>
                </a:solidFill>
                <a:latin typeface="+mn-lt"/>
                <a:cs typeface="Arial" charset="0"/>
              </a:rPr>
              <a:t> </a:t>
            </a:r>
            <a:r>
              <a:rPr lang="fr-FR" altLang="fr-FR" sz="3000" b="1" dirty="0" err="1">
                <a:solidFill>
                  <a:schemeClr val="bg1"/>
                </a:solidFill>
                <a:latin typeface="+mn-lt"/>
                <a:cs typeface="Arial" charset="0"/>
              </a:rPr>
              <a:t>inquina</a:t>
            </a:r>
            <a:r>
              <a:rPr lang="fr-FR" altLang="fr-FR" sz="3000" b="1" dirty="0">
                <a:solidFill>
                  <a:schemeClr val="bg1"/>
                </a:solidFill>
                <a:latin typeface="+mn-lt"/>
                <a:cs typeface="Arial" charset="0"/>
              </a:rPr>
              <a:t> </a:t>
            </a:r>
            <a:r>
              <a:rPr lang="fr-FR" altLang="fr-FR" sz="3000" b="1" dirty="0" err="1">
                <a:solidFill>
                  <a:schemeClr val="bg1"/>
                </a:solidFill>
                <a:latin typeface="+mn-lt"/>
                <a:cs typeface="Arial" charset="0"/>
              </a:rPr>
              <a:t>all’interno</a:t>
            </a:r>
            <a:r>
              <a:rPr lang="fr-FR" altLang="fr-FR" sz="3000" b="1" dirty="0">
                <a:solidFill>
                  <a:schemeClr val="bg1"/>
                </a:solidFill>
                <a:latin typeface="+mn-lt"/>
                <a:cs typeface="Arial" charset="0"/>
              </a:rPr>
              <a:t> di </a:t>
            </a:r>
            <a:r>
              <a:rPr lang="fr-FR" altLang="fr-FR" sz="3000" b="1" dirty="0" err="1">
                <a:solidFill>
                  <a:schemeClr val="bg1"/>
                </a:solidFill>
                <a:latin typeface="+mn-lt"/>
                <a:cs typeface="Arial" charset="0"/>
              </a:rPr>
              <a:t>questa</a:t>
            </a:r>
            <a:r>
              <a:rPr lang="fr-FR" altLang="fr-FR" sz="3000" b="1" dirty="0">
                <a:solidFill>
                  <a:schemeClr val="bg1"/>
                </a:solidFill>
                <a:latin typeface="+mn-lt"/>
                <a:cs typeface="Arial" charset="0"/>
              </a:rPr>
              <a:t> casa? </a:t>
            </a:r>
            <a:endParaRPr lang="fr-FR" sz="30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2" name="Text 2"/>
          <p:cNvSpPr txBox="1">
            <a:spLocks noChangeArrowheads="1"/>
          </p:cNvSpPr>
          <p:nvPr/>
        </p:nvSpPr>
        <p:spPr bwMode="auto">
          <a:xfrm>
            <a:off x="1461620" y="1317491"/>
            <a:ext cx="2038350" cy="786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lvl="1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fr-FR" b="1" dirty="0" err="1">
                <a:solidFill>
                  <a:schemeClr val="accent4">
                    <a:lumMod val="50000"/>
                  </a:schemeClr>
                </a:solidFill>
                <a:ea typeface="+mj-ea"/>
                <a:cs typeface="Arial" charset="0"/>
              </a:rPr>
              <a:t>Prodotti</a:t>
            </a:r>
            <a:r>
              <a:rPr lang="fr-FR" b="1" dirty="0">
                <a:solidFill>
                  <a:schemeClr val="accent4">
                    <a:lumMod val="50000"/>
                  </a:schemeClr>
                </a:solidFill>
                <a:ea typeface="+mj-ea"/>
                <a:cs typeface="Arial" charset="0"/>
              </a:rPr>
              <a:t> per la </a:t>
            </a:r>
            <a:r>
              <a:rPr lang="fr-FR" b="1" dirty="0" err="1">
                <a:solidFill>
                  <a:schemeClr val="accent4">
                    <a:lumMod val="50000"/>
                  </a:schemeClr>
                </a:solidFill>
                <a:ea typeface="+mj-ea"/>
                <a:cs typeface="Arial" charset="0"/>
              </a:rPr>
              <a:t>pulizia</a:t>
            </a:r>
            <a:r>
              <a:rPr lang="fr-FR" b="1" dirty="0">
                <a:solidFill>
                  <a:schemeClr val="accent4">
                    <a:lumMod val="50000"/>
                  </a:schemeClr>
                </a:solidFill>
                <a:ea typeface="+mj-ea"/>
                <a:cs typeface="Arial" charset="0"/>
              </a:rPr>
              <a:t> </a:t>
            </a:r>
            <a:r>
              <a:rPr lang="fr-FR" sz="1600" dirty="0">
                <a:solidFill>
                  <a:schemeClr val="accent4">
                    <a:lumMod val="75000"/>
                  </a:schemeClr>
                </a:solidFill>
                <a:cs typeface="Arial" charset="0"/>
              </a:rPr>
              <a:t>COV</a:t>
            </a:r>
          </a:p>
          <a:p>
            <a:pPr marL="0" lvl="1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fr-FR" sz="1600" dirty="0" err="1">
                <a:solidFill>
                  <a:schemeClr val="accent4">
                    <a:lumMod val="75000"/>
                  </a:schemeClr>
                </a:solidFill>
                <a:cs typeface="Arial" charset="0"/>
              </a:rPr>
              <a:t>Biocidi</a:t>
            </a:r>
            <a:r>
              <a:rPr lang="fr-FR" sz="1600" dirty="0">
                <a:solidFill>
                  <a:schemeClr val="accent4">
                    <a:lumMod val="75000"/>
                  </a:schemeClr>
                </a:solidFill>
                <a:cs typeface="Arial" charset="0"/>
              </a:rPr>
              <a:t>…</a:t>
            </a:r>
          </a:p>
        </p:txBody>
      </p:sp>
      <p:cxnSp>
        <p:nvCxnSpPr>
          <p:cNvPr id="53" name="flèche 2"/>
          <p:cNvCxnSpPr>
            <a:cxnSpLocks/>
          </p:cNvCxnSpPr>
          <p:nvPr/>
        </p:nvCxnSpPr>
        <p:spPr>
          <a:xfrm>
            <a:off x="2904404" y="2064019"/>
            <a:ext cx="466433" cy="319550"/>
          </a:xfrm>
          <a:prstGeom prst="straightConnector1">
            <a:avLst/>
          </a:prstGeom>
          <a:ln w="41275">
            <a:solidFill>
              <a:schemeClr val="accent4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 5"/>
          <p:cNvSpPr txBox="1">
            <a:spLocks noChangeArrowheads="1"/>
          </p:cNvSpPr>
          <p:nvPr/>
        </p:nvSpPr>
        <p:spPr bwMode="auto">
          <a:xfrm>
            <a:off x="6608553" y="1422489"/>
            <a:ext cx="2038350" cy="56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lvl="1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fr-FR" b="1" dirty="0" err="1">
                <a:solidFill>
                  <a:schemeClr val="accent4">
                    <a:lumMod val="50000"/>
                  </a:schemeClr>
                </a:solidFill>
                <a:ea typeface="+mj-ea"/>
                <a:cs typeface="Arial" charset="0"/>
              </a:rPr>
              <a:t>umidité</a:t>
            </a:r>
            <a:endParaRPr lang="fr-FR" b="1" dirty="0">
              <a:solidFill>
                <a:schemeClr val="accent4">
                  <a:lumMod val="50000"/>
                </a:schemeClr>
              </a:solidFill>
              <a:ea typeface="+mj-ea"/>
              <a:cs typeface="Arial" charset="0"/>
            </a:endParaRPr>
          </a:p>
          <a:p>
            <a:pPr marL="0" lvl="1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fr-FR" sz="1600" dirty="0" err="1">
                <a:solidFill>
                  <a:schemeClr val="accent4">
                    <a:lumMod val="75000"/>
                  </a:schemeClr>
                </a:solidFill>
                <a:ea typeface="+mj-ea"/>
                <a:cs typeface="Arial" charset="0"/>
              </a:rPr>
              <a:t>uffe</a:t>
            </a:r>
            <a:endParaRPr lang="fr-FR" sz="1600" dirty="0">
              <a:solidFill>
                <a:schemeClr val="accent4">
                  <a:lumMod val="75000"/>
                </a:schemeClr>
              </a:solidFill>
              <a:cs typeface="Arial" charset="0"/>
            </a:endParaRPr>
          </a:p>
        </p:txBody>
      </p:sp>
      <p:cxnSp>
        <p:nvCxnSpPr>
          <p:cNvPr id="46" name="flèche 5"/>
          <p:cNvCxnSpPr>
            <a:cxnSpLocks/>
          </p:cNvCxnSpPr>
          <p:nvPr/>
        </p:nvCxnSpPr>
        <p:spPr>
          <a:xfrm>
            <a:off x="7603686" y="1595193"/>
            <a:ext cx="325469" cy="487263"/>
          </a:xfrm>
          <a:prstGeom prst="straightConnector1">
            <a:avLst/>
          </a:prstGeom>
          <a:ln w="41275">
            <a:solidFill>
              <a:schemeClr val="accent4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Espace réservé du numéro de diapositive 1"/>
          <p:cNvSpPr txBox="1">
            <a:spLocks/>
          </p:cNvSpPr>
          <p:nvPr/>
        </p:nvSpPr>
        <p:spPr bwMode="auto">
          <a:xfrm>
            <a:off x="11277600" y="6099595"/>
            <a:ext cx="914400" cy="365125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M</a:t>
            </a:r>
            <a:r>
              <a:rPr lang="fr-FR" altLang="fr-FR" sz="1800" b="1" baseline="30000" dirty="0">
                <a:solidFill>
                  <a:schemeClr val="bg1"/>
                </a:solidFill>
              </a:rPr>
              <a:t>6</a:t>
            </a: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- </a:t>
            </a:r>
            <a:fld id="{49FC2660-464D-43B1-8885-124EEB25E72E}" type="slidenum">
              <a:rPr kumimoji="0" lang="fr-FR" altLang="fr-FR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23</a:t>
            </a:fld>
            <a:endParaRPr kumimoji="0" lang="fr-FR" alt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48" name="txt 10">
            <a:extLst>
              <a:ext uri="{FF2B5EF4-FFF2-40B4-BE49-F238E27FC236}">
                <a16:creationId xmlns:a16="http://schemas.microsoft.com/office/drawing/2014/main" id="{1CDABF20-AF3C-4267-816B-345B0CAAB5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6787" y="5831557"/>
            <a:ext cx="2646233" cy="761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lvl="1" eaLnBrk="1" fontAlgn="auto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fr-FR" sz="1797" b="1" dirty="0" err="1">
                <a:solidFill>
                  <a:schemeClr val="accent4">
                    <a:lumMod val="50000"/>
                  </a:schemeClr>
                </a:solidFill>
              </a:rPr>
              <a:t>Piante</a:t>
            </a:r>
            <a:endParaRPr lang="fr-FR" sz="1797" b="1" dirty="0">
              <a:solidFill>
                <a:schemeClr val="accent4">
                  <a:lumMod val="50000"/>
                </a:schemeClr>
              </a:solidFill>
            </a:endParaRPr>
          </a:p>
          <a:p>
            <a:pPr marL="0" lvl="1" eaLnBrk="1" fontAlgn="auto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fr-FR" sz="1600" dirty="0" err="1">
                <a:solidFill>
                  <a:schemeClr val="accent4">
                    <a:lumMod val="75000"/>
                  </a:schemeClr>
                </a:solidFill>
              </a:rPr>
              <a:t>Micro-organismi</a:t>
            </a:r>
            <a:r>
              <a:rPr lang="fr-FR" sz="1600" dirty="0">
                <a:solidFill>
                  <a:schemeClr val="accent4">
                    <a:lumMod val="75000"/>
                  </a:schemeClr>
                </a:solidFill>
              </a:rPr>
              <a:t>, </a:t>
            </a:r>
            <a:r>
              <a:rPr lang="fr-FR" sz="1600" dirty="0" err="1">
                <a:solidFill>
                  <a:schemeClr val="accent4">
                    <a:lumMod val="75000"/>
                  </a:schemeClr>
                </a:solidFill>
              </a:rPr>
              <a:t>pesticidi</a:t>
            </a:r>
            <a:r>
              <a:rPr lang="fr-FR" sz="1600" dirty="0">
                <a:solidFill>
                  <a:schemeClr val="accent4">
                    <a:lumMod val="75000"/>
                  </a:schemeClr>
                </a:solidFill>
              </a:rPr>
              <a:t>, </a:t>
            </a:r>
            <a:r>
              <a:rPr lang="fr-FR" sz="1600" dirty="0" err="1">
                <a:solidFill>
                  <a:schemeClr val="accent4">
                    <a:lumMod val="75000"/>
                  </a:schemeClr>
                </a:solidFill>
              </a:rPr>
              <a:t>pollini</a:t>
            </a:r>
            <a:r>
              <a:rPr lang="fr-FR" sz="1600" dirty="0">
                <a:solidFill>
                  <a:schemeClr val="accent4">
                    <a:lumMod val="75000"/>
                  </a:schemeClr>
                </a:solidFill>
              </a:rPr>
              <a:t>, </a:t>
            </a:r>
            <a:r>
              <a:rPr lang="fr-FR" sz="1600" dirty="0" err="1">
                <a:solidFill>
                  <a:schemeClr val="accent4">
                    <a:lumMod val="75000"/>
                  </a:schemeClr>
                </a:solidFill>
              </a:rPr>
              <a:t>muffe</a:t>
            </a:r>
            <a:r>
              <a:rPr lang="fr-FR" sz="1600" dirty="0">
                <a:solidFill>
                  <a:schemeClr val="accent4">
                    <a:lumMod val="75000"/>
                  </a:schemeClr>
                </a:solidFill>
              </a:rPr>
              <a:t>…</a:t>
            </a:r>
          </a:p>
        </p:txBody>
      </p:sp>
      <p:sp>
        <p:nvSpPr>
          <p:cNvPr id="51" name="Txt 15">
            <a:extLst>
              <a:ext uri="{FF2B5EF4-FFF2-40B4-BE49-F238E27FC236}">
                <a16:creationId xmlns:a16="http://schemas.microsoft.com/office/drawing/2014/main" id="{9CC4C178-F7C1-468A-8800-172E7B87CE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98701" y="3805344"/>
            <a:ext cx="1062184" cy="59567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lvl="1" eaLnBrk="1" fontAlgn="auto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fr-FR" sz="1797" b="1" dirty="0">
                <a:solidFill>
                  <a:schemeClr val="accent4">
                    <a:lumMod val="50000"/>
                  </a:schemeClr>
                </a:solidFill>
              </a:rPr>
              <a:t>Animaux </a:t>
            </a:r>
          </a:p>
          <a:p>
            <a:pPr marL="0" lvl="1" eaLnBrk="1" fontAlgn="auto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fr-FR" sz="1600" dirty="0">
                <a:solidFill>
                  <a:schemeClr val="accent4">
                    <a:lumMod val="75000"/>
                  </a:schemeClr>
                </a:solidFill>
              </a:rPr>
              <a:t>Allergènes</a:t>
            </a:r>
            <a:r>
              <a:rPr lang="fr-FR" sz="1797" dirty="0">
                <a:solidFill>
                  <a:schemeClr val="accent4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54" name="texte 14">
            <a:extLst>
              <a:ext uri="{FF2B5EF4-FFF2-40B4-BE49-F238E27FC236}">
                <a16:creationId xmlns:a16="http://schemas.microsoft.com/office/drawing/2014/main" id="{2A253DD6-BB63-4469-8F94-74B2BFA4CE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7193" y="3078601"/>
            <a:ext cx="1416050" cy="785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lvl="1" eaLnBrk="1" fontAlgn="auto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fr-FR" sz="1797" b="1" dirty="0" err="1">
                <a:solidFill>
                  <a:schemeClr val="accent4">
                    <a:lumMod val="50000"/>
                  </a:schemeClr>
                </a:solidFill>
              </a:rPr>
              <a:t>Lavandini</a:t>
            </a:r>
            <a:r>
              <a:rPr lang="fr-FR" sz="1797" b="1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fr-FR" sz="1797" b="1" dirty="0" err="1">
                <a:solidFill>
                  <a:schemeClr val="accent4">
                    <a:lumMod val="50000"/>
                  </a:schemeClr>
                </a:solidFill>
              </a:rPr>
              <a:t>docce</a:t>
            </a:r>
            <a:endParaRPr lang="fr-FR" sz="1797" b="1" dirty="0">
              <a:solidFill>
                <a:schemeClr val="accent4">
                  <a:lumMod val="50000"/>
                </a:schemeClr>
              </a:solidFill>
            </a:endParaRPr>
          </a:p>
          <a:p>
            <a:pPr marL="0" lvl="1" eaLnBrk="1" fontAlgn="auto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fr-FR" sz="1600" dirty="0" err="1">
                <a:solidFill>
                  <a:schemeClr val="accent4">
                    <a:lumMod val="75000"/>
                  </a:schemeClr>
                </a:solidFill>
              </a:rPr>
              <a:t>Umidità</a:t>
            </a:r>
            <a:endParaRPr lang="fr-FR" sz="16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txt 13">
            <a:extLst>
              <a:ext uri="{FF2B5EF4-FFF2-40B4-BE49-F238E27FC236}">
                <a16:creationId xmlns:a16="http://schemas.microsoft.com/office/drawing/2014/main" id="{6CE70C47-1840-439A-B0D5-A9FC9D01A160}"/>
              </a:ext>
            </a:extLst>
          </p:cNvPr>
          <p:cNvSpPr/>
          <p:nvPr/>
        </p:nvSpPr>
        <p:spPr>
          <a:xfrm>
            <a:off x="1797393" y="3933126"/>
            <a:ext cx="2113818" cy="14321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lnSpc>
                <a:spcPct val="80000"/>
              </a:lnSpc>
              <a:spcBef>
                <a:spcPct val="20000"/>
              </a:spcBef>
              <a:defRPr/>
            </a:pPr>
            <a:endParaRPr lang="fr-FR" sz="1797" b="1" dirty="0">
              <a:solidFill>
                <a:schemeClr val="accent4">
                  <a:lumMod val="50000"/>
                </a:schemeClr>
              </a:solidFill>
            </a:endParaRPr>
          </a:p>
          <a:p>
            <a:pPr marL="0" lvl="1">
              <a:lnSpc>
                <a:spcPct val="80000"/>
              </a:lnSpc>
              <a:spcBef>
                <a:spcPct val="20000"/>
              </a:spcBef>
              <a:defRPr/>
            </a:pPr>
            <a:r>
              <a:rPr lang="fr-FR" sz="1797" b="1" dirty="0" err="1">
                <a:solidFill>
                  <a:schemeClr val="accent4">
                    <a:lumMod val="50000"/>
                  </a:schemeClr>
                </a:solidFill>
              </a:rPr>
              <a:t>stufa</a:t>
            </a:r>
            <a:r>
              <a:rPr lang="fr-FR" sz="1797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</a:p>
          <a:p>
            <a:pPr marL="0" lvl="1">
              <a:lnSpc>
                <a:spcPct val="80000"/>
              </a:lnSpc>
              <a:spcBef>
                <a:spcPct val="20000"/>
              </a:spcBef>
              <a:defRPr/>
            </a:pPr>
            <a:r>
              <a:rPr lang="fr-FR" sz="1600" dirty="0" err="1">
                <a:solidFill>
                  <a:schemeClr val="accent4">
                    <a:lumMod val="75000"/>
                  </a:schemeClr>
                </a:solidFill>
              </a:rPr>
              <a:t>Monossido</a:t>
            </a:r>
            <a:r>
              <a:rPr lang="fr-FR" sz="1600" dirty="0">
                <a:solidFill>
                  <a:schemeClr val="accent4">
                    <a:lumMod val="75000"/>
                  </a:schemeClr>
                </a:solidFill>
              </a:rPr>
              <a:t> di </a:t>
            </a:r>
            <a:r>
              <a:rPr lang="fr-FR" sz="1600" dirty="0" err="1">
                <a:solidFill>
                  <a:schemeClr val="accent4">
                    <a:lumMod val="75000"/>
                  </a:schemeClr>
                </a:solidFill>
              </a:rPr>
              <a:t>carbonio</a:t>
            </a:r>
            <a:r>
              <a:rPr lang="fr-FR" sz="1600" dirty="0">
                <a:solidFill>
                  <a:schemeClr val="accent4">
                    <a:lumMod val="75000"/>
                  </a:schemeClr>
                </a:solidFill>
              </a:rPr>
              <a:t>, </a:t>
            </a:r>
            <a:r>
              <a:rPr lang="fr-FR" sz="1600" dirty="0" err="1">
                <a:solidFill>
                  <a:schemeClr val="accent4">
                    <a:lumMod val="75000"/>
                  </a:schemeClr>
                </a:solidFill>
              </a:rPr>
              <a:t>oossidi</a:t>
            </a:r>
            <a:r>
              <a:rPr lang="fr-FR" sz="1600" dirty="0">
                <a:solidFill>
                  <a:schemeClr val="accent4">
                    <a:lumMod val="75000"/>
                  </a:schemeClr>
                </a:solidFill>
              </a:rPr>
              <a:t> di </a:t>
            </a:r>
            <a:r>
              <a:rPr lang="fr-FR" sz="1600" dirty="0" err="1">
                <a:solidFill>
                  <a:schemeClr val="accent4">
                    <a:lumMod val="75000"/>
                  </a:schemeClr>
                </a:solidFill>
              </a:rPr>
              <a:t>azoto</a:t>
            </a:r>
            <a:r>
              <a:rPr lang="fr-FR" sz="1600" dirty="0">
                <a:solidFill>
                  <a:schemeClr val="accent4">
                    <a:lumMod val="75000"/>
                  </a:schemeClr>
                </a:solidFill>
              </a:rPr>
              <a:t>, </a:t>
            </a:r>
            <a:r>
              <a:rPr lang="fr-FR" sz="1600" dirty="0" err="1">
                <a:solidFill>
                  <a:schemeClr val="accent4">
                    <a:lumMod val="75000"/>
                  </a:schemeClr>
                </a:solidFill>
              </a:rPr>
              <a:t>polveri</a:t>
            </a:r>
            <a:r>
              <a:rPr lang="fr-FR" sz="1600" dirty="0">
                <a:solidFill>
                  <a:schemeClr val="accent4">
                    <a:lumMod val="75000"/>
                  </a:schemeClr>
                </a:solidFill>
              </a:rPr>
              <a:t> fini, COV…</a:t>
            </a:r>
          </a:p>
        </p:txBody>
      </p:sp>
      <p:pic>
        <p:nvPicPr>
          <p:cNvPr id="19" name="num 5"/>
          <p:cNvPicPr>
            <a:picLocks noChangeAspect="1"/>
          </p:cNvPicPr>
          <p:nvPr/>
        </p:nvPicPr>
        <p:blipFill>
          <a:blip r:embed="rId12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7429" y="1061092"/>
            <a:ext cx="812800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xt 3">
            <a:extLst>
              <a:ext uri="{FF2B5EF4-FFF2-40B4-BE49-F238E27FC236}">
                <a16:creationId xmlns:a16="http://schemas.microsoft.com/office/drawing/2014/main" id="{7792C376-8E90-4386-BD72-E68B4A4EB272}"/>
              </a:ext>
            </a:extLst>
          </p:cNvPr>
          <p:cNvSpPr/>
          <p:nvPr/>
        </p:nvSpPr>
        <p:spPr>
          <a:xfrm>
            <a:off x="3869202" y="1051871"/>
            <a:ext cx="1511300" cy="7858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lnSpc>
                <a:spcPct val="80000"/>
              </a:lnSpc>
              <a:spcBef>
                <a:spcPct val="20000"/>
              </a:spcBef>
              <a:defRPr/>
            </a:pPr>
            <a:r>
              <a:rPr lang="fr-FR" sz="1797" b="1" dirty="0" err="1">
                <a:solidFill>
                  <a:schemeClr val="accent4">
                    <a:lumMod val="50000"/>
                  </a:schemeClr>
                </a:solidFill>
              </a:rPr>
              <a:t>Letti</a:t>
            </a:r>
            <a:r>
              <a:rPr lang="fr-FR" sz="1797" b="1" dirty="0">
                <a:solidFill>
                  <a:schemeClr val="accent4">
                    <a:lumMod val="50000"/>
                  </a:schemeClr>
                </a:solidFill>
              </a:rPr>
              <a:t> (</a:t>
            </a:r>
            <a:r>
              <a:rPr lang="fr-FR" sz="1797" b="1" dirty="0" err="1">
                <a:solidFill>
                  <a:schemeClr val="accent4">
                    <a:lumMod val="50000"/>
                  </a:schemeClr>
                </a:solidFill>
              </a:rPr>
              <a:t>materassi</a:t>
            </a:r>
            <a:r>
              <a:rPr lang="fr-FR" sz="1797" b="1" dirty="0">
                <a:solidFill>
                  <a:schemeClr val="accent4">
                    <a:lumMod val="50000"/>
                  </a:schemeClr>
                </a:solidFill>
              </a:rPr>
              <a:t>)  </a:t>
            </a:r>
          </a:p>
          <a:p>
            <a:pPr marL="0" lvl="1">
              <a:lnSpc>
                <a:spcPct val="80000"/>
              </a:lnSpc>
              <a:spcBef>
                <a:spcPct val="20000"/>
              </a:spcBef>
              <a:defRPr/>
            </a:pPr>
            <a:r>
              <a:rPr lang="fr-FR" sz="1600" dirty="0" err="1">
                <a:solidFill>
                  <a:schemeClr val="accent4">
                    <a:lumMod val="75000"/>
                  </a:schemeClr>
                </a:solidFill>
              </a:rPr>
              <a:t>Acari</a:t>
            </a:r>
            <a:endParaRPr lang="fr-FR" sz="160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17" name="num 3"/>
          <p:cNvPicPr>
            <a:picLocks noChangeAspect="1"/>
          </p:cNvPicPr>
          <p:nvPr/>
        </p:nvPicPr>
        <p:blipFill>
          <a:blip r:embed="rId1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5836" y="740739"/>
            <a:ext cx="801687" cy="98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num 6"/>
          <p:cNvPicPr>
            <a:picLocks noChangeAspect="1"/>
          </p:cNvPicPr>
          <p:nvPr/>
        </p:nvPicPr>
        <p:blipFill>
          <a:blip r:embed="rId15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5397" y="1176850"/>
            <a:ext cx="809625" cy="998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" name="num 9"/>
          <p:cNvPicPr>
            <a:picLocks noChangeAspect="1"/>
          </p:cNvPicPr>
          <p:nvPr/>
        </p:nvPicPr>
        <p:blipFill>
          <a:blip r:embed="rId1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4596" y="4637608"/>
            <a:ext cx="811213" cy="1001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7" name="num 11">
            <a:extLst>
              <a:ext uri="{FF2B5EF4-FFF2-40B4-BE49-F238E27FC236}">
                <a16:creationId xmlns:a16="http://schemas.microsoft.com/office/drawing/2014/main" id="{0D8A96A4-A074-48F0-AB14-6E82A0F010E5}"/>
              </a:ext>
            </a:extLst>
          </p:cNvPr>
          <p:cNvGrpSpPr>
            <a:grpSpLocks/>
          </p:cNvGrpSpPr>
          <p:nvPr/>
        </p:nvGrpSpPr>
        <p:grpSpPr bwMode="auto">
          <a:xfrm>
            <a:off x="4076993" y="6031228"/>
            <a:ext cx="672065" cy="617009"/>
            <a:chOff x="5868988" y="1348493"/>
            <a:chExt cx="1159714" cy="783195"/>
          </a:xfrm>
          <a:solidFill>
            <a:srgbClr val="E5C36E"/>
          </a:solidFill>
        </p:grpSpPr>
        <p:sp>
          <p:nvSpPr>
            <p:cNvPr id="68" name="rond rouge">
              <a:extLst>
                <a:ext uri="{FF2B5EF4-FFF2-40B4-BE49-F238E27FC236}">
                  <a16:creationId xmlns:a16="http://schemas.microsoft.com/office/drawing/2014/main" id="{4CB6A675-C38B-40D7-8257-909D7BAA5CE2}"/>
                </a:ext>
              </a:extLst>
            </p:cNvPr>
            <p:cNvSpPr/>
            <p:nvPr/>
          </p:nvSpPr>
          <p:spPr>
            <a:xfrm>
              <a:off x="5868988" y="1392232"/>
              <a:ext cx="1159714" cy="739456"/>
            </a:xfrm>
            <a:custGeom>
              <a:avLst/>
              <a:gdLst>
                <a:gd name="connsiteX0" fmla="*/ 0 w 5826377"/>
                <a:gd name="connsiteY0" fmla="*/ 1033411 h 2066821"/>
                <a:gd name="connsiteX1" fmla="*/ 2913189 w 5826377"/>
                <a:gd name="connsiteY1" fmla="*/ 0 h 2066821"/>
                <a:gd name="connsiteX2" fmla="*/ 5826378 w 5826377"/>
                <a:gd name="connsiteY2" fmla="*/ 1033411 h 2066821"/>
                <a:gd name="connsiteX3" fmla="*/ 2913189 w 5826377"/>
                <a:gd name="connsiteY3" fmla="*/ 2066822 h 2066821"/>
                <a:gd name="connsiteX4" fmla="*/ 0 w 5826377"/>
                <a:gd name="connsiteY4" fmla="*/ 1033411 h 2066821"/>
                <a:gd name="connsiteX0" fmla="*/ 0 w 5963004"/>
                <a:gd name="connsiteY0" fmla="*/ 1117673 h 2151084"/>
                <a:gd name="connsiteX1" fmla="*/ 2913189 w 5963004"/>
                <a:gd name="connsiteY1" fmla="*/ 84262 h 2151084"/>
                <a:gd name="connsiteX2" fmla="*/ 4908260 w 5963004"/>
                <a:gd name="connsiteY2" fmla="*/ 178808 h 2151084"/>
                <a:gd name="connsiteX3" fmla="*/ 5826378 w 5963004"/>
                <a:gd name="connsiteY3" fmla="*/ 1117673 h 2151084"/>
                <a:gd name="connsiteX4" fmla="*/ 2913189 w 5963004"/>
                <a:gd name="connsiteY4" fmla="*/ 2151084 h 2151084"/>
                <a:gd name="connsiteX5" fmla="*/ 0 w 5963004"/>
                <a:gd name="connsiteY5" fmla="*/ 1117673 h 2151084"/>
                <a:gd name="connsiteX0" fmla="*/ 0 w 5682491"/>
                <a:gd name="connsiteY0" fmla="*/ 1117673 h 2198926"/>
                <a:gd name="connsiteX1" fmla="*/ 2913189 w 5682491"/>
                <a:gd name="connsiteY1" fmla="*/ 84262 h 2198926"/>
                <a:gd name="connsiteX2" fmla="*/ 4908260 w 5682491"/>
                <a:gd name="connsiteY2" fmla="*/ 178808 h 2198926"/>
                <a:gd name="connsiteX3" fmla="*/ 5502993 w 5682491"/>
                <a:gd name="connsiteY3" fmla="*/ 1920561 h 2198926"/>
                <a:gd name="connsiteX4" fmla="*/ 2913189 w 5682491"/>
                <a:gd name="connsiteY4" fmla="*/ 2151084 h 2198926"/>
                <a:gd name="connsiteX5" fmla="*/ 0 w 5682491"/>
                <a:gd name="connsiteY5" fmla="*/ 1117673 h 2198926"/>
                <a:gd name="connsiteX0" fmla="*/ 0 w 5660189"/>
                <a:gd name="connsiteY0" fmla="*/ 926212 h 2198502"/>
                <a:gd name="connsiteX1" fmla="*/ 2890887 w 5660189"/>
                <a:gd name="connsiteY1" fmla="*/ 71221 h 2198502"/>
                <a:gd name="connsiteX2" fmla="*/ 4885958 w 5660189"/>
                <a:gd name="connsiteY2" fmla="*/ 165767 h 2198502"/>
                <a:gd name="connsiteX3" fmla="*/ 5480691 w 5660189"/>
                <a:gd name="connsiteY3" fmla="*/ 1907520 h 2198502"/>
                <a:gd name="connsiteX4" fmla="*/ 2890887 w 5660189"/>
                <a:gd name="connsiteY4" fmla="*/ 2138043 h 2198502"/>
                <a:gd name="connsiteX5" fmla="*/ 0 w 5660189"/>
                <a:gd name="connsiteY5" fmla="*/ 926212 h 2198502"/>
                <a:gd name="connsiteX0" fmla="*/ 13287 w 5673476"/>
                <a:gd name="connsiteY0" fmla="*/ 941739 h 2214029"/>
                <a:gd name="connsiteX1" fmla="*/ 1956320 w 5673476"/>
                <a:gd name="connsiteY1" fmla="*/ 64445 h 2214029"/>
                <a:gd name="connsiteX2" fmla="*/ 4899245 w 5673476"/>
                <a:gd name="connsiteY2" fmla="*/ 181294 h 2214029"/>
                <a:gd name="connsiteX3" fmla="*/ 5493978 w 5673476"/>
                <a:gd name="connsiteY3" fmla="*/ 1923047 h 2214029"/>
                <a:gd name="connsiteX4" fmla="*/ 2904174 w 5673476"/>
                <a:gd name="connsiteY4" fmla="*/ 2153570 h 2214029"/>
                <a:gd name="connsiteX5" fmla="*/ 13287 w 5673476"/>
                <a:gd name="connsiteY5" fmla="*/ 941739 h 2214029"/>
                <a:gd name="connsiteX0" fmla="*/ 101649 w 5761838"/>
                <a:gd name="connsiteY0" fmla="*/ 941739 h 2143739"/>
                <a:gd name="connsiteX1" fmla="*/ 2044682 w 5761838"/>
                <a:gd name="connsiteY1" fmla="*/ 64445 h 2143739"/>
                <a:gd name="connsiteX2" fmla="*/ 4987607 w 5761838"/>
                <a:gd name="connsiteY2" fmla="*/ 181294 h 2143739"/>
                <a:gd name="connsiteX3" fmla="*/ 5582340 w 5761838"/>
                <a:gd name="connsiteY3" fmla="*/ 1923047 h 2143739"/>
                <a:gd name="connsiteX4" fmla="*/ 840350 w 5761838"/>
                <a:gd name="connsiteY4" fmla="*/ 2064360 h 2143739"/>
                <a:gd name="connsiteX5" fmla="*/ 101649 w 5761838"/>
                <a:gd name="connsiteY5" fmla="*/ 941739 h 2143739"/>
                <a:gd name="connsiteX0" fmla="*/ 188442 w 5536397"/>
                <a:gd name="connsiteY0" fmla="*/ 630387 h 2143793"/>
                <a:gd name="connsiteX1" fmla="*/ 1819241 w 5536397"/>
                <a:gd name="connsiteY1" fmla="*/ 43025 h 2143793"/>
                <a:gd name="connsiteX2" fmla="*/ 4762166 w 5536397"/>
                <a:gd name="connsiteY2" fmla="*/ 159874 h 2143793"/>
                <a:gd name="connsiteX3" fmla="*/ 5356899 w 5536397"/>
                <a:gd name="connsiteY3" fmla="*/ 1901627 h 2143793"/>
                <a:gd name="connsiteX4" fmla="*/ 614909 w 5536397"/>
                <a:gd name="connsiteY4" fmla="*/ 2042940 h 2143793"/>
                <a:gd name="connsiteX5" fmla="*/ 188442 w 5536397"/>
                <a:gd name="connsiteY5" fmla="*/ 630387 h 2143793"/>
                <a:gd name="connsiteX0" fmla="*/ 174325 w 5321361"/>
                <a:gd name="connsiteY0" fmla="*/ 630387 h 2200733"/>
                <a:gd name="connsiteX1" fmla="*/ 1805124 w 5321361"/>
                <a:gd name="connsiteY1" fmla="*/ 43025 h 2200733"/>
                <a:gd name="connsiteX2" fmla="*/ 4748049 w 5321361"/>
                <a:gd name="connsiteY2" fmla="*/ 159874 h 2200733"/>
                <a:gd name="connsiteX3" fmla="*/ 5086304 w 5321361"/>
                <a:gd name="connsiteY3" fmla="*/ 2035442 h 2200733"/>
                <a:gd name="connsiteX4" fmla="*/ 600792 w 5321361"/>
                <a:gd name="connsiteY4" fmla="*/ 2042940 h 2200733"/>
                <a:gd name="connsiteX5" fmla="*/ 174325 w 5321361"/>
                <a:gd name="connsiteY5" fmla="*/ 630387 h 2200733"/>
                <a:gd name="connsiteX0" fmla="*/ 174325 w 5420438"/>
                <a:gd name="connsiteY0" fmla="*/ 630387 h 2200733"/>
                <a:gd name="connsiteX1" fmla="*/ 1805124 w 5420438"/>
                <a:gd name="connsiteY1" fmla="*/ 43025 h 2200733"/>
                <a:gd name="connsiteX2" fmla="*/ 4748049 w 5420438"/>
                <a:gd name="connsiteY2" fmla="*/ 159874 h 2200733"/>
                <a:gd name="connsiteX3" fmla="*/ 5086304 w 5420438"/>
                <a:gd name="connsiteY3" fmla="*/ 2035442 h 2200733"/>
                <a:gd name="connsiteX4" fmla="*/ 600792 w 5420438"/>
                <a:gd name="connsiteY4" fmla="*/ 2042940 h 2200733"/>
                <a:gd name="connsiteX5" fmla="*/ 174325 w 5420438"/>
                <a:gd name="connsiteY5" fmla="*/ 630387 h 2200733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428298"/>
                <a:gd name="connsiteY0" fmla="*/ 682960 h 2297981"/>
                <a:gd name="connsiteX1" fmla="*/ 1805124 w 5428298"/>
                <a:gd name="connsiteY1" fmla="*/ 95598 h 2297981"/>
                <a:gd name="connsiteX2" fmla="*/ 4748049 w 5428298"/>
                <a:gd name="connsiteY2" fmla="*/ 212447 h 2297981"/>
                <a:gd name="connsiteX3" fmla="*/ 5086304 w 5428298"/>
                <a:gd name="connsiteY3" fmla="*/ 2088015 h 2297981"/>
                <a:gd name="connsiteX4" fmla="*/ 600792 w 5428298"/>
                <a:gd name="connsiteY4" fmla="*/ 2095513 h 2297981"/>
                <a:gd name="connsiteX5" fmla="*/ 174325 w 5428298"/>
                <a:gd name="connsiteY5" fmla="*/ 682960 h 2297981"/>
                <a:gd name="connsiteX0" fmla="*/ 151277 w 4978783"/>
                <a:gd name="connsiteY0" fmla="*/ 2095513 h 2334141"/>
                <a:gd name="connsiteX1" fmla="*/ 1355609 w 4978783"/>
                <a:gd name="connsiteY1" fmla="*/ 95598 h 2334141"/>
                <a:gd name="connsiteX2" fmla="*/ 4298534 w 4978783"/>
                <a:gd name="connsiteY2" fmla="*/ 212447 h 2334141"/>
                <a:gd name="connsiteX3" fmla="*/ 4636789 w 4978783"/>
                <a:gd name="connsiteY3" fmla="*/ 2088015 h 2334141"/>
                <a:gd name="connsiteX4" fmla="*/ 151277 w 4978783"/>
                <a:gd name="connsiteY4" fmla="*/ 2095513 h 2334141"/>
                <a:gd name="connsiteX0" fmla="*/ 470246 w 5297752"/>
                <a:gd name="connsiteY0" fmla="*/ 2066922 h 2301280"/>
                <a:gd name="connsiteX1" fmla="*/ 604061 w 5297752"/>
                <a:gd name="connsiteY1" fmla="*/ 133915 h 2301280"/>
                <a:gd name="connsiteX2" fmla="*/ 4617503 w 5297752"/>
                <a:gd name="connsiteY2" fmla="*/ 183856 h 2301280"/>
                <a:gd name="connsiteX3" fmla="*/ 4955758 w 5297752"/>
                <a:gd name="connsiteY3" fmla="*/ 2059424 h 2301280"/>
                <a:gd name="connsiteX4" fmla="*/ 470246 w 5297752"/>
                <a:gd name="connsiteY4" fmla="*/ 2066922 h 2301280"/>
                <a:gd name="connsiteX0" fmla="*/ 508312 w 5335818"/>
                <a:gd name="connsiteY0" fmla="*/ 2088925 h 2323283"/>
                <a:gd name="connsiteX1" fmla="*/ 642127 w 5335818"/>
                <a:gd name="connsiteY1" fmla="*/ 155918 h 2323283"/>
                <a:gd name="connsiteX2" fmla="*/ 4655569 w 5335818"/>
                <a:gd name="connsiteY2" fmla="*/ 205859 h 2323283"/>
                <a:gd name="connsiteX3" fmla="*/ 4993824 w 5335818"/>
                <a:gd name="connsiteY3" fmla="*/ 2081427 h 2323283"/>
                <a:gd name="connsiteX4" fmla="*/ 508312 w 5335818"/>
                <a:gd name="connsiteY4" fmla="*/ 2088925 h 2323283"/>
                <a:gd name="connsiteX0" fmla="*/ 537928 w 5365434"/>
                <a:gd name="connsiteY0" fmla="*/ 2041763 h 2267686"/>
                <a:gd name="connsiteX1" fmla="*/ 615987 w 5365434"/>
                <a:gd name="connsiteY1" fmla="*/ 242570 h 2267686"/>
                <a:gd name="connsiteX2" fmla="*/ 4685185 w 5365434"/>
                <a:gd name="connsiteY2" fmla="*/ 158697 h 2267686"/>
                <a:gd name="connsiteX3" fmla="*/ 5023440 w 5365434"/>
                <a:gd name="connsiteY3" fmla="*/ 2034265 h 2267686"/>
                <a:gd name="connsiteX4" fmla="*/ 537928 w 5365434"/>
                <a:gd name="connsiteY4" fmla="*/ 2041763 h 2267686"/>
                <a:gd name="connsiteX0" fmla="*/ 475390 w 5302896"/>
                <a:gd name="connsiteY0" fmla="*/ 2088286 h 2314209"/>
                <a:gd name="connsiteX1" fmla="*/ 553449 w 5302896"/>
                <a:gd name="connsiteY1" fmla="*/ 289093 h 2314209"/>
                <a:gd name="connsiteX2" fmla="*/ 4622647 w 5302896"/>
                <a:gd name="connsiteY2" fmla="*/ 205220 h 2314209"/>
                <a:gd name="connsiteX3" fmla="*/ 4960902 w 5302896"/>
                <a:gd name="connsiteY3" fmla="*/ 2080788 h 2314209"/>
                <a:gd name="connsiteX4" fmla="*/ 475390 w 5302896"/>
                <a:gd name="connsiteY4" fmla="*/ 2088286 h 2314209"/>
                <a:gd name="connsiteX0" fmla="*/ 500620 w 5340218"/>
                <a:gd name="connsiteY0" fmla="*/ 2050101 h 2276024"/>
                <a:gd name="connsiteX1" fmla="*/ 578679 w 5340218"/>
                <a:gd name="connsiteY1" fmla="*/ 250908 h 2276024"/>
                <a:gd name="connsiteX2" fmla="*/ 4688872 w 5340218"/>
                <a:gd name="connsiteY2" fmla="*/ 227606 h 2276024"/>
                <a:gd name="connsiteX3" fmla="*/ 4986132 w 5340218"/>
                <a:gd name="connsiteY3" fmla="*/ 2042603 h 2276024"/>
                <a:gd name="connsiteX4" fmla="*/ 500620 w 5340218"/>
                <a:gd name="connsiteY4" fmla="*/ 2050101 h 2276024"/>
                <a:gd name="connsiteX0" fmla="*/ 500620 w 5340214"/>
                <a:gd name="connsiteY0" fmla="*/ 2163226 h 2389149"/>
                <a:gd name="connsiteX1" fmla="*/ 578679 w 5340214"/>
                <a:gd name="connsiteY1" fmla="*/ 364033 h 2389149"/>
                <a:gd name="connsiteX2" fmla="*/ 4688872 w 5340214"/>
                <a:gd name="connsiteY2" fmla="*/ 340731 h 2389149"/>
                <a:gd name="connsiteX3" fmla="*/ 4986132 w 5340214"/>
                <a:gd name="connsiteY3" fmla="*/ 2155728 h 2389149"/>
                <a:gd name="connsiteX4" fmla="*/ 500620 w 5340214"/>
                <a:gd name="connsiteY4" fmla="*/ 2163226 h 2389149"/>
                <a:gd name="connsiteX0" fmla="*/ 500620 w 5475509"/>
                <a:gd name="connsiteY0" fmla="*/ 2163226 h 2389149"/>
                <a:gd name="connsiteX1" fmla="*/ 578679 w 5475509"/>
                <a:gd name="connsiteY1" fmla="*/ 364033 h 2389149"/>
                <a:gd name="connsiteX2" fmla="*/ 4688872 w 5475509"/>
                <a:gd name="connsiteY2" fmla="*/ 340731 h 2389149"/>
                <a:gd name="connsiteX3" fmla="*/ 4986132 w 5475509"/>
                <a:gd name="connsiteY3" fmla="*/ 2155728 h 2389149"/>
                <a:gd name="connsiteX4" fmla="*/ 500620 w 5475509"/>
                <a:gd name="connsiteY4" fmla="*/ 2163226 h 2389149"/>
                <a:gd name="connsiteX0" fmla="*/ 631244 w 5319168"/>
                <a:gd name="connsiteY0" fmla="*/ 2163227 h 2389149"/>
                <a:gd name="connsiteX1" fmla="*/ 422338 w 5319168"/>
                <a:gd name="connsiteY1" fmla="*/ 364033 h 2389149"/>
                <a:gd name="connsiteX2" fmla="*/ 4532531 w 5319168"/>
                <a:gd name="connsiteY2" fmla="*/ 340731 h 2389149"/>
                <a:gd name="connsiteX3" fmla="*/ 4829791 w 5319168"/>
                <a:gd name="connsiteY3" fmla="*/ 2155728 h 2389149"/>
                <a:gd name="connsiteX4" fmla="*/ 631244 w 5319168"/>
                <a:gd name="connsiteY4" fmla="*/ 2163227 h 2389149"/>
                <a:gd name="connsiteX0" fmla="*/ 716431 w 5404355"/>
                <a:gd name="connsiteY0" fmla="*/ 2163227 h 2486204"/>
                <a:gd name="connsiteX1" fmla="*/ 507525 w 5404355"/>
                <a:gd name="connsiteY1" fmla="*/ 364033 h 2486204"/>
                <a:gd name="connsiteX2" fmla="*/ 4617718 w 5404355"/>
                <a:gd name="connsiteY2" fmla="*/ 340731 h 2486204"/>
                <a:gd name="connsiteX3" fmla="*/ 4914978 w 5404355"/>
                <a:gd name="connsiteY3" fmla="*/ 2155728 h 2486204"/>
                <a:gd name="connsiteX4" fmla="*/ 716431 w 5404355"/>
                <a:gd name="connsiteY4" fmla="*/ 2163227 h 2486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04355" h="2486204">
                  <a:moveTo>
                    <a:pt x="716431" y="2163227"/>
                  </a:moveTo>
                  <a:cubicBezTo>
                    <a:pt x="-264115" y="1622327"/>
                    <a:pt x="-142690" y="667782"/>
                    <a:pt x="507525" y="364033"/>
                  </a:cubicBezTo>
                  <a:cubicBezTo>
                    <a:pt x="1157740" y="60284"/>
                    <a:pt x="3250955" y="-263909"/>
                    <a:pt x="4617718" y="340731"/>
                  </a:cubicBezTo>
                  <a:cubicBezTo>
                    <a:pt x="5615527" y="793943"/>
                    <a:pt x="5606187" y="1841884"/>
                    <a:pt x="4914978" y="2155728"/>
                  </a:cubicBezTo>
                  <a:cubicBezTo>
                    <a:pt x="4223769" y="2469572"/>
                    <a:pt x="1696977" y="2704127"/>
                    <a:pt x="716431" y="2163227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r-FR" dirty="0"/>
            </a:p>
          </p:txBody>
        </p:sp>
        <p:sp>
          <p:nvSpPr>
            <p:cNvPr id="69" name="? bleu">
              <a:extLst>
                <a:ext uri="{FF2B5EF4-FFF2-40B4-BE49-F238E27FC236}">
                  <a16:creationId xmlns:a16="http://schemas.microsoft.com/office/drawing/2014/main" id="{057CAE5C-8E81-422D-8EB9-F839DB8AB3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04994" y="1348493"/>
              <a:ext cx="976573" cy="742270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3200" b="1" dirty="0">
                  <a:solidFill>
                    <a:schemeClr val="bg1"/>
                  </a:solidFill>
                  <a:latin typeface="+mn-lt"/>
                </a:rPr>
                <a:t>11</a:t>
              </a:r>
            </a:p>
          </p:txBody>
        </p:sp>
      </p:grpSp>
      <p:grpSp>
        <p:nvGrpSpPr>
          <p:cNvPr id="70" name="num 14">
            <a:extLst>
              <a:ext uri="{FF2B5EF4-FFF2-40B4-BE49-F238E27FC236}">
                <a16:creationId xmlns:a16="http://schemas.microsoft.com/office/drawing/2014/main" id="{CB17113E-F4DC-4C71-AC31-880C61777BCE}"/>
              </a:ext>
            </a:extLst>
          </p:cNvPr>
          <p:cNvGrpSpPr>
            <a:grpSpLocks/>
          </p:cNvGrpSpPr>
          <p:nvPr/>
        </p:nvGrpSpPr>
        <p:grpSpPr bwMode="auto">
          <a:xfrm>
            <a:off x="1768009" y="3324340"/>
            <a:ext cx="645467" cy="617009"/>
            <a:chOff x="5868988" y="1348493"/>
            <a:chExt cx="1159714" cy="783195"/>
          </a:xfrm>
          <a:solidFill>
            <a:srgbClr val="E5C36E"/>
          </a:solidFill>
        </p:grpSpPr>
        <p:sp>
          <p:nvSpPr>
            <p:cNvPr id="71" name="rond rouge">
              <a:extLst>
                <a:ext uri="{FF2B5EF4-FFF2-40B4-BE49-F238E27FC236}">
                  <a16:creationId xmlns:a16="http://schemas.microsoft.com/office/drawing/2014/main" id="{7965A12C-C0AC-4EE6-8C7F-4971FC7745D2}"/>
                </a:ext>
              </a:extLst>
            </p:cNvPr>
            <p:cNvSpPr/>
            <p:nvPr/>
          </p:nvSpPr>
          <p:spPr>
            <a:xfrm>
              <a:off x="5868988" y="1392232"/>
              <a:ext cx="1159714" cy="739456"/>
            </a:xfrm>
            <a:custGeom>
              <a:avLst/>
              <a:gdLst>
                <a:gd name="connsiteX0" fmla="*/ 0 w 5826377"/>
                <a:gd name="connsiteY0" fmla="*/ 1033411 h 2066821"/>
                <a:gd name="connsiteX1" fmla="*/ 2913189 w 5826377"/>
                <a:gd name="connsiteY1" fmla="*/ 0 h 2066821"/>
                <a:gd name="connsiteX2" fmla="*/ 5826378 w 5826377"/>
                <a:gd name="connsiteY2" fmla="*/ 1033411 h 2066821"/>
                <a:gd name="connsiteX3" fmla="*/ 2913189 w 5826377"/>
                <a:gd name="connsiteY3" fmla="*/ 2066822 h 2066821"/>
                <a:gd name="connsiteX4" fmla="*/ 0 w 5826377"/>
                <a:gd name="connsiteY4" fmla="*/ 1033411 h 2066821"/>
                <a:gd name="connsiteX0" fmla="*/ 0 w 5963004"/>
                <a:gd name="connsiteY0" fmla="*/ 1117673 h 2151084"/>
                <a:gd name="connsiteX1" fmla="*/ 2913189 w 5963004"/>
                <a:gd name="connsiteY1" fmla="*/ 84262 h 2151084"/>
                <a:gd name="connsiteX2" fmla="*/ 4908260 w 5963004"/>
                <a:gd name="connsiteY2" fmla="*/ 178808 h 2151084"/>
                <a:gd name="connsiteX3" fmla="*/ 5826378 w 5963004"/>
                <a:gd name="connsiteY3" fmla="*/ 1117673 h 2151084"/>
                <a:gd name="connsiteX4" fmla="*/ 2913189 w 5963004"/>
                <a:gd name="connsiteY4" fmla="*/ 2151084 h 2151084"/>
                <a:gd name="connsiteX5" fmla="*/ 0 w 5963004"/>
                <a:gd name="connsiteY5" fmla="*/ 1117673 h 2151084"/>
                <a:gd name="connsiteX0" fmla="*/ 0 w 5682491"/>
                <a:gd name="connsiteY0" fmla="*/ 1117673 h 2198926"/>
                <a:gd name="connsiteX1" fmla="*/ 2913189 w 5682491"/>
                <a:gd name="connsiteY1" fmla="*/ 84262 h 2198926"/>
                <a:gd name="connsiteX2" fmla="*/ 4908260 w 5682491"/>
                <a:gd name="connsiteY2" fmla="*/ 178808 h 2198926"/>
                <a:gd name="connsiteX3" fmla="*/ 5502993 w 5682491"/>
                <a:gd name="connsiteY3" fmla="*/ 1920561 h 2198926"/>
                <a:gd name="connsiteX4" fmla="*/ 2913189 w 5682491"/>
                <a:gd name="connsiteY4" fmla="*/ 2151084 h 2198926"/>
                <a:gd name="connsiteX5" fmla="*/ 0 w 5682491"/>
                <a:gd name="connsiteY5" fmla="*/ 1117673 h 2198926"/>
                <a:gd name="connsiteX0" fmla="*/ 0 w 5660189"/>
                <a:gd name="connsiteY0" fmla="*/ 926212 h 2198502"/>
                <a:gd name="connsiteX1" fmla="*/ 2890887 w 5660189"/>
                <a:gd name="connsiteY1" fmla="*/ 71221 h 2198502"/>
                <a:gd name="connsiteX2" fmla="*/ 4885958 w 5660189"/>
                <a:gd name="connsiteY2" fmla="*/ 165767 h 2198502"/>
                <a:gd name="connsiteX3" fmla="*/ 5480691 w 5660189"/>
                <a:gd name="connsiteY3" fmla="*/ 1907520 h 2198502"/>
                <a:gd name="connsiteX4" fmla="*/ 2890887 w 5660189"/>
                <a:gd name="connsiteY4" fmla="*/ 2138043 h 2198502"/>
                <a:gd name="connsiteX5" fmla="*/ 0 w 5660189"/>
                <a:gd name="connsiteY5" fmla="*/ 926212 h 2198502"/>
                <a:gd name="connsiteX0" fmla="*/ 13287 w 5673476"/>
                <a:gd name="connsiteY0" fmla="*/ 941739 h 2214029"/>
                <a:gd name="connsiteX1" fmla="*/ 1956320 w 5673476"/>
                <a:gd name="connsiteY1" fmla="*/ 64445 h 2214029"/>
                <a:gd name="connsiteX2" fmla="*/ 4899245 w 5673476"/>
                <a:gd name="connsiteY2" fmla="*/ 181294 h 2214029"/>
                <a:gd name="connsiteX3" fmla="*/ 5493978 w 5673476"/>
                <a:gd name="connsiteY3" fmla="*/ 1923047 h 2214029"/>
                <a:gd name="connsiteX4" fmla="*/ 2904174 w 5673476"/>
                <a:gd name="connsiteY4" fmla="*/ 2153570 h 2214029"/>
                <a:gd name="connsiteX5" fmla="*/ 13287 w 5673476"/>
                <a:gd name="connsiteY5" fmla="*/ 941739 h 2214029"/>
                <a:gd name="connsiteX0" fmla="*/ 101649 w 5761838"/>
                <a:gd name="connsiteY0" fmla="*/ 941739 h 2143739"/>
                <a:gd name="connsiteX1" fmla="*/ 2044682 w 5761838"/>
                <a:gd name="connsiteY1" fmla="*/ 64445 h 2143739"/>
                <a:gd name="connsiteX2" fmla="*/ 4987607 w 5761838"/>
                <a:gd name="connsiteY2" fmla="*/ 181294 h 2143739"/>
                <a:gd name="connsiteX3" fmla="*/ 5582340 w 5761838"/>
                <a:gd name="connsiteY3" fmla="*/ 1923047 h 2143739"/>
                <a:gd name="connsiteX4" fmla="*/ 840350 w 5761838"/>
                <a:gd name="connsiteY4" fmla="*/ 2064360 h 2143739"/>
                <a:gd name="connsiteX5" fmla="*/ 101649 w 5761838"/>
                <a:gd name="connsiteY5" fmla="*/ 941739 h 2143739"/>
                <a:gd name="connsiteX0" fmla="*/ 188442 w 5536397"/>
                <a:gd name="connsiteY0" fmla="*/ 630387 h 2143793"/>
                <a:gd name="connsiteX1" fmla="*/ 1819241 w 5536397"/>
                <a:gd name="connsiteY1" fmla="*/ 43025 h 2143793"/>
                <a:gd name="connsiteX2" fmla="*/ 4762166 w 5536397"/>
                <a:gd name="connsiteY2" fmla="*/ 159874 h 2143793"/>
                <a:gd name="connsiteX3" fmla="*/ 5356899 w 5536397"/>
                <a:gd name="connsiteY3" fmla="*/ 1901627 h 2143793"/>
                <a:gd name="connsiteX4" fmla="*/ 614909 w 5536397"/>
                <a:gd name="connsiteY4" fmla="*/ 2042940 h 2143793"/>
                <a:gd name="connsiteX5" fmla="*/ 188442 w 5536397"/>
                <a:gd name="connsiteY5" fmla="*/ 630387 h 2143793"/>
                <a:gd name="connsiteX0" fmla="*/ 174325 w 5321361"/>
                <a:gd name="connsiteY0" fmla="*/ 630387 h 2200733"/>
                <a:gd name="connsiteX1" fmla="*/ 1805124 w 5321361"/>
                <a:gd name="connsiteY1" fmla="*/ 43025 h 2200733"/>
                <a:gd name="connsiteX2" fmla="*/ 4748049 w 5321361"/>
                <a:gd name="connsiteY2" fmla="*/ 159874 h 2200733"/>
                <a:gd name="connsiteX3" fmla="*/ 5086304 w 5321361"/>
                <a:gd name="connsiteY3" fmla="*/ 2035442 h 2200733"/>
                <a:gd name="connsiteX4" fmla="*/ 600792 w 5321361"/>
                <a:gd name="connsiteY4" fmla="*/ 2042940 h 2200733"/>
                <a:gd name="connsiteX5" fmla="*/ 174325 w 5321361"/>
                <a:gd name="connsiteY5" fmla="*/ 630387 h 2200733"/>
                <a:gd name="connsiteX0" fmla="*/ 174325 w 5420438"/>
                <a:gd name="connsiteY0" fmla="*/ 630387 h 2200733"/>
                <a:gd name="connsiteX1" fmla="*/ 1805124 w 5420438"/>
                <a:gd name="connsiteY1" fmla="*/ 43025 h 2200733"/>
                <a:gd name="connsiteX2" fmla="*/ 4748049 w 5420438"/>
                <a:gd name="connsiteY2" fmla="*/ 159874 h 2200733"/>
                <a:gd name="connsiteX3" fmla="*/ 5086304 w 5420438"/>
                <a:gd name="connsiteY3" fmla="*/ 2035442 h 2200733"/>
                <a:gd name="connsiteX4" fmla="*/ 600792 w 5420438"/>
                <a:gd name="connsiteY4" fmla="*/ 2042940 h 2200733"/>
                <a:gd name="connsiteX5" fmla="*/ 174325 w 5420438"/>
                <a:gd name="connsiteY5" fmla="*/ 630387 h 2200733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428298"/>
                <a:gd name="connsiteY0" fmla="*/ 682960 h 2297981"/>
                <a:gd name="connsiteX1" fmla="*/ 1805124 w 5428298"/>
                <a:gd name="connsiteY1" fmla="*/ 95598 h 2297981"/>
                <a:gd name="connsiteX2" fmla="*/ 4748049 w 5428298"/>
                <a:gd name="connsiteY2" fmla="*/ 212447 h 2297981"/>
                <a:gd name="connsiteX3" fmla="*/ 5086304 w 5428298"/>
                <a:gd name="connsiteY3" fmla="*/ 2088015 h 2297981"/>
                <a:gd name="connsiteX4" fmla="*/ 600792 w 5428298"/>
                <a:gd name="connsiteY4" fmla="*/ 2095513 h 2297981"/>
                <a:gd name="connsiteX5" fmla="*/ 174325 w 5428298"/>
                <a:gd name="connsiteY5" fmla="*/ 682960 h 2297981"/>
                <a:gd name="connsiteX0" fmla="*/ 151277 w 4978783"/>
                <a:gd name="connsiteY0" fmla="*/ 2095513 h 2334141"/>
                <a:gd name="connsiteX1" fmla="*/ 1355609 w 4978783"/>
                <a:gd name="connsiteY1" fmla="*/ 95598 h 2334141"/>
                <a:gd name="connsiteX2" fmla="*/ 4298534 w 4978783"/>
                <a:gd name="connsiteY2" fmla="*/ 212447 h 2334141"/>
                <a:gd name="connsiteX3" fmla="*/ 4636789 w 4978783"/>
                <a:gd name="connsiteY3" fmla="*/ 2088015 h 2334141"/>
                <a:gd name="connsiteX4" fmla="*/ 151277 w 4978783"/>
                <a:gd name="connsiteY4" fmla="*/ 2095513 h 2334141"/>
                <a:gd name="connsiteX0" fmla="*/ 470246 w 5297752"/>
                <a:gd name="connsiteY0" fmla="*/ 2066922 h 2301280"/>
                <a:gd name="connsiteX1" fmla="*/ 604061 w 5297752"/>
                <a:gd name="connsiteY1" fmla="*/ 133915 h 2301280"/>
                <a:gd name="connsiteX2" fmla="*/ 4617503 w 5297752"/>
                <a:gd name="connsiteY2" fmla="*/ 183856 h 2301280"/>
                <a:gd name="connsiteX3" fmla="*/ 4955758 w 5297752"/>
                <a:gd name="connsiteY3" fmla="*/ 2059424 h 2301280"/>
                <a:gd name="connsiteX4" fmla="*/ 470246 w 5297752"/>
                <a:gd name="connsiteY4" fmla="*/ 2066922 h 2301280"/>
                <a:gd name="connsiteX0" fmla="*/ 508312 w 5335818"/>
                <a:gd name="connsiteY0" fmla="*/ 2088925 h 2323283"/>
                <a:gd name="connsiteX1" fmla="*/ 642127 w 5335818"/>
                <a:gd name="connsiteY1" fmla="*/ 155918 h 2323283"/>
                <a:gd name="connsiteX2" fmla="*/ 4655569 w 5335818"/>
                <a:gd name="connsiteY2" fmla="*/ 205859 h 2323283"/>
                <a:gd name="connsiteX3" fmla="*/ 4993824 w 5335818"/>
                <a:gd name="connsiteY3" fmla="*/ 2081427 h 2323283"/>
                <a:gd name="connsiteX4" fmla="*/ 508312 w 5335818"/>
                <a:gd name="connsiteY4" fmla="*/ 2088925 h 2323283"/>
                <a:gd name="connsiteX0" fmla="*/ 537928 w 5365434"/>
                <a:gd name="connsiteY0" fmla="*/ 2041763 h 2267686"/>
                <a:gd name="connsiteX1" fmla="*/ 615987 w 5365434"/>
                <a:gd name="connsiteY1" fmla="*/ 242570 h 2267686"/>
                <a:gd name="connsiteX2" fmla="*/ 4685185 w 5365434"/>
                <a:gd name="connsiteY2" fmla="*/ 158697 h 2267686"/>
                <a:gd name="connsiteX3" fmla="*/ 5023440 w 5365434"/>
                <a:gd name="connsiteY3" fmla="*/ 2034265 h 2267686"/>
                <a:gd name="connsiteX4" fmla="*/ 537928 w 5365434"/>
                <a:gd name="connsiteY4" fmla="*/ 2041763 h 2267686"/>
                <a:gd name="connsiteX0" fmla="*/ 475390 w 5302896"/>
                <a:gd name="connsiteY0" fmla="*/ 2088286 h 2314209"/>
                <a:gd name="connsiteX1" fmla="*/ 553449 w 5302896"/>
                <a:gd name="connsiteY1" fmla="*/ 289093 h 2314209"/>
                <a:gd name="connsiteX2" fmla="*/ 4622647 w 5302896"/>
                <a:gd name="connsiteY2" fmla="*/ 205220 h 2314209"/>
                <a:gd name="connsiteX3" fmla="*/ 4960902 w 5302896"/>
                <a:gd name="connsiteY3" fmla="*/ 2080788 h 2314209"/>
                <a:gd name="connsiteX4" fmla="*/ 475390 w 5302896"/>
                <a:gd name="connsiteY4" fmla="*/ 2088286 h 2314209"/>
                <a:gd name="connsiteX0" fmla="*/ 500620 w 5340218"/>
                <a:gd name="connsiteY0" fmla="*/ 2050101 h 2276024"/>
                <a:gd name="connsiteX1" fmla="*/ 578679 w 5340218"/>
                <a:gd name="connsiteY1" fmla="*/ 250908 h 2276024"/>
                <a:gd name="connsiteX2" fmla="*/ 4688872 w 5340218"/>
                <a:gd name="connsiteY2" fmla="*/ 227606 h 2276024"/>
                <a:gd name="connsiteX3" fmla="*/ 4986132 w 5340218"/>
                <a:gd name="connsiteY3" fmla="*/ 2042603 h 2276024"/>
                <a:gd name="connsiteX4" fmla="*/ 500620 w 5340218"/>
                <a:gd name="connsiteY4" fmla="*/ 2050101 h 2276024"/>
                <a:gd name="connsiteX0" fmla="*/ 500620 w 5340214"/>
                <a:gd name="connsiteY0" fmla="*/ 2163226 h 2389149"/>
                <a:gd name="connsiteX1" fmla="*/ 578679 w 5340214"/>
                <a:gd name="connsiteY1" fmla="*/ 364033 h 2389149"/>
                <a:gd name="connsiteX2" fmla="*/ 4688872 w 5340214"/>
                <a:gd name="connsiteY2" fmla="*/ 340731 h 2389149"/>
                <a:gd name="connsiteX3" fmla="*/ 4986132 w 5340214"/>
                <a:gd name="connsiteY3" fmla="*/ 2155728 h 2389149"/>
                <a:gd name="connsiteX4" fmla="*/ 500620 w 5340214"/>
                <a:gd name="connsiteY4" fmla="*/ 2163226 h 2389149"/>
                <a:gd name="connsiteX0" fmla="*/ 500620 w 5475509"/>
                <a:gd name="connsiteY0" fmla="*/ 2163226 h 2389149"/>
                <a:gd name="connsiteX1" fmla="*/ 578679 w 5475509"/>
                <a:gd name="connsiteY1" fmla="*/ 364033 h 2389149"/>
                <a:gd name="connsiteX2" fmla="*/ 4688872 w 5475509"/>
                <a:gd name="connsiteY2" fmla="*/ 340731 h 2389149"/>
                <a:gd name="connsiteX3" fmla="*/ 4986132 w 5475509"/>
                <a:gd name="connsiteY3" fmla="*/ 2155728 h 2389149"/>
                <a:gd name="connsiteX4" fmla="*/ 500620 w 5475509"/>
                <a:gd name="connsiteY4" fmla="*/ 2163226 h 2389149"/>
                <a:gd name="connsiteX0" fmla="*/ 631244 w 5319168"/>
                <a:gd name="connsiteY0" fmla="*/ 2163227 h 2389149"/>
                <a:gd name="connsiteX1" fmla="*/ 422338 w 5319168"/>
                <a:gd name="connsiteY1" fmla="*/ 364033 h 2389149"/>
                <a:gd name="connsiteX2" fmla="*/ 4532531 w 5319168"/>
                <a:gd name="connsiteY2" fmla="*/ 340731 h 2389149"/>
                <a:gd name="connsiteX3" fmla="*/ 4829791 w 5319168"/>
                <a:gd name="connsiteY3" fmla="*/ 2155728 h 2389149"/>
                <a:gd name="connsiteX4" fmla="*/ 631244 w 5319168"/>
                <a:gd name="connsiteY4" fmla="*/ 2163227 h 2389149"/>
                <a:gd name="connsiteX0" fmla="*/ 716431 w 5404355"/>
                <a:gd name="connsiteY0" fmla="*/ 2163227 h 2486204"/>
                <a:gd name="connsiteX1" fmla="*/ 507525 w 5404355"/>
                <a:gd name="connsiteY1" fmla="*/ 364033 h 2486204"/>
                <a:gd name="connsiteX2" fmla="*/ 4617718 w 5404355"/>
                <a:gd name="connsiteY2" fmla="*/ 340731 h 2486204"/>
                <a:gd name="connsiteX3" fmla="*/ 4914978 w 5404355"/>
                <a:gd name="connsiteY3" fmla="*/ 2155728 h 2486204"/>
                <a:gd name="connsiteX4" fmla="*/ 716431 w 5404355"/>
                <a:gd name="connsiteY4" fmla="*/ 2163227 h 2486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04355" h="2486204">
                  <a:moveTo>
                    <a:pt x="716431" y="2163227"/>
                  </a:moveTo>
                  <a:cubicBezTo>
                    <a:pt x="-264115" y="1622327"/>
                    <a:pt x="-142690" y="667782"/>
                    <a:pt x="507525" y="364033"/>
                  </a:cubicBezTo>
                  <a:cubicBezTo>
                    <a:pt x="1157740" y="60284"/>
                    <a:pt x="3250955" y="-263909"/>
                    <a:pt x="4617718" y="340731"/>
                  </a:cubicBezTo>
                  <a:cubicBezTo>
                    <a:pt x="5615527" y="793943"/>
                    <a:pt x="5606187" y="1841884"/>
                    <a:pt x="4914978" y="2155728"/>
                  </a:cubicBezTo>
                  <a:cubicBezTo>
                    <a:pt x="4223769" y="2469572"/>
                    <a:pt x="1696977" y="2704127"/>
                    <a:pt x="716431" y="2163227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r-FR" dirty="0"/>
            </a:p>
          </p:txBody>
        </p:sp>
        <p:sp>
          <p:nvSpPr>
            <p:cNvPr id="72" name="? bleu">
              <a:extLst>
                <a:ext uri="{FF2B5EF4-FFF2-40B4-BE49-F238E27FC236}">
                  <a16:creationId xmlns:a16="http://schemas.microsoft.com/office/drawing/2014/main" id="{2FEC463B-F9BC-44BD-BFCB-331D6BA50A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04996" y="1348493"/>
              <a:ext cx="1080623" cy="742279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3200" b="1" dirty="0">
                  <a:solidFill>
                    <a:schemeClr val="bg1"/>
                  </a:solidFill>
                  <a:latin typeface="+mn-lt"/>
                </a:rPr>
                <a:t>14</a:t>
              </a:r>
            </a:p>
          </p:txBody>
        </p:sp>
      </p:grpSp>
      <p:grpSp>
        <p:nvGrpSpPr>
          <p:cNvPr id="76" name="num 13">
            <a:extLst>
              <a:ext uri="{FF2B5EF4-FFF2-40B4-BE49-F238E27FC236}">
                <a16:creationId xmlns:a16="http://schemas.microsoft.com/office/drawing/2014/main" id="{C199F967-5C83-40D7-B0CA-83A4FB00E8B8}"/>
              </a:ext>
            </a:extLst>
          </p:cNvPr>
          <p:cNvGrpSpPr>
            <a:grpSpLocks/>
          </p:cNvGrpSpPr>
          <p:nvPr/>
        </p:nvGrpSpPr>
        <p:grpSpPr bwMode="auto">
          <a:xfrm>
            <a:off x="1783725" y="4282790"/>
            <a:ext cx="632912" cy="570546"/>
            <a:chOff x="5868988" y="1348493"/>
            <a:chExt cx="1159714" cy="783195"/>
          </a:xfrm>
          <a:solidFill>
            <a:srgbClr val="E5C36E"/>
          </a:solidFill>
        </p:grpSpPr>
        <p:sp>
          <p:nvSpPr>
            <p:cNvPr id="77" name="rond rouge">
              <a:extLst>
                <a:ext uri="{FF2B5EF4-FFF2-40B4-BE49-F238E27FC236}">
                  <a16:creationId xmlns:a16="http://schemas.microsoft.com/office/drawing/2014/main" id="{D0C4049F-8858-44DD-B430-892E9E37E906}"/>
                </a:ext>
              </a:extLst>
            </p:cNvPr>
            <p:cNvSpPr/>
            <p:nvPr/>
          </p:nvSpPr>
          <p:spPr>
            <a:xfrm>
              <a:off x="5868988" y="1392232"/>
              <a:ext cx="1159714" cy="739456"/>
            </a:xfrm>
            <a:custGeom>
              <a:avLst/>
              <a:gdLst>
                <a:gd name="connsiteX0" fmla="*/ 0 w 5826377"/>
                <a:gd name="connsiteY0" fmla="*/ 1033411 h 2066821"/>
                <a:gd name="connsiteX1" fmla="*/ 2913189 w 5826377"/>
                <a:gd name="connsiteY1" fmla="*/ 0 h 2066821"/>
                <a:gd name="connsiteX2" fmla="*/ 5826378 w 5826377"/>
                <a:gd name="connsiteY2" fmla="*/ 1033411 h 2066821"/>
                <a:gd name="connsiteX3" fmla="*/ 2913189 w 5826377"/>
                <a:gd name="connsiteY3" fmla="*/ 2066822 h 2066821"/>
                <a:gd name="connsiteX4" fmla="*/ 0 w 5826377"/>
                <a:gd name="connsiteY4" fmla="*/ 1033411 h 2066821"/>
                <a:gd name="connsiteX0" fmla="*/ 0 w 5963004"/>
                <a:gd name="connsiteY0" fmla="*/ 1117673 h 2151084"/>
                <a:gd name="connsiteX1" fmla="*/ 2913189 w 5963004"/>
                <a:gd name="connsiteY1" fmla="*/ 84262 h 2151084"/>
                <a:gd name="connsiteX2" fmla="*/ 4908260 w 5963004"/>
                <a:gd name="connsiteY2" fmla="*/ 178808 h 2151084"/>
                <a:gd name="connsiteX3" fmla="*/ 5826378 w 5963004"/>
                <a:gd name="connsiteY3" fmla="*/ 1117673 h 2151084"/>
                <a:gd name="connsiteX4" fmla="*/ 2913189 w 5963004"/>
                <a:gd name="connsiteY4" fmla="*/ 2151084 h 2151084"/>
                <a:gd name="connsiteX5" fmla="*/ 0 w 5963004"/>
                <a:gd name="connsiteY5" fmla="*/ 1117673 h 2151084"/>
                <a:gd name="connsiteX0" fmla="*/ 0 w 5682491"/>
                <a:gd name="connsiteY0" fmla="*/ 1117673 h 2198926"/>
                <a:gd name="connsiteX1" fmla="*/ 2913189 w 5682491"/>
                <a:gd name="connsiteY1" fmla="*/ 84262 h 2198926"/>
                <a:gd name="connsiteX2" fmla="*/ 4908260 w 5682491"/>
                <a:gd name="connsiteY2" fmla="*/ 178808 h 2198926"/>
                <a:gd name="connsiteX3" fmla="*/ 5502993 w 5682491"/>
                <a:gd name="connsiteY3" fmla="*/ 1920561 h 2198926"/>
                <a:gd name="connsiteX4" fmla="*/ 2913189 w 5682491"/>
                <a:gd name="connsiteY4" fmla="*/ 2151084 h 2198926"/>
                <a:gd name="connsiteX5" fmla="*/ 0 w 5682491"/>
                <a:gd name="connsiteY5" fmla="*/ 1117673 h 2198926"/>
                <a:gd name="connsiteX0" fmla="*/ 0 w 5660189"/>
                <a:gd name="connsiteY0" fmla="*/ 926212 h 2198502"/>
                <a:gd name="connsiteX1" fmla="*/ 2890887 w 5660189"/>
                <a:gd name="connsiteY1" fmla="*/ 71221 h 2198502"/>
                <a:gd name="connsiteX2" fmla="*/ 4885958 w 5660189"/>
                <a:gd name="connsiteY2" fmla="*/ 165767 h 2198502"/>
                <a:gd name="connsiteX3" fmla="*/ 5480691 w 5660189"/>
                <a:gd name="connsiteY3" fmla="*/ 1907520 h 2198502"/>
                <a:gd name="connsiteX4" fmla="*/ 2890887 w 5660189"/>
                <a:gd name="connsiteY4" fmla="*/ 2138043 h 2198502"/>
                <a:gd name="connsiteX5" fmla="*/ 0 w 5660189"/>
                <a:gd name="connsiteY5" fmla="*/ 926212 h 2198502"/>
                <a:gd name="connsiteX0" fmla="*/ 13287 w 5673476"/>
                <a:gd name="connsiteY0" fmla="*/ 941739 h 2214029"/>
                <a:gd name="connsiteX1" fmla="*/ 1956320 w 5673476"/>
                <a:gd name="connsiteY1" fmla="*/ 64445 h 2214029"/>
                <a:gd name="connsiteX2" fmla="*/ 4899245 w 5673476"/>
                <a:gd name="connsiteY2" fmla="*/ 181294 h 2214029"/>
                <a:gd name="connsiteX3" fmla="*/ 5493978 w 5673476"/>
                <a:gd name="connsiteY3" fmla="*/ 1923047 h 2214029"/>
                <a:gd name="connsiteX4" fmla="*/ 2904174 w 5673476"/>
                <a:gd name="connsiteY4" fmla="*/ 2153570 h 2214029"/>
                <a:gd name="connsiteX5" fmla="*/ 13287 w 5673476"/>
                <a:gd name="connsiteY5" fmla="*/ 941739 h 2214029"/>
                <a:gd name="connsiteX0" fmla="*/ 101649 w 5761838"/>
                <a:gd name="connsiteY0" fmla="*/ 941739 h 2143739"/>
                <a:gd name="connsiteX1" fmla="*/ 2044682 w 5761838"/>
                <a:gd name="connsiteY1" fmla="*/ 64445 h 2143739"/>
                <a:gd name="connsiteX2" fmla="*/ 4987607 w 5761838"/>
                <a:gd name="connsiteY2" fmla="*/ 181294 h 2143739"/>
                <a:gd name="connsiteX3" fmla="*/ 5582340 w 5761838"/>
                <a:gd name="connsiteY3" fmla="*/ 1923047 h 2143739"/>
                <a:gd name="connsiteX4" fmla="*/ 840350 w 5761838"/>
                <a:gd name="connsiteY4" fmla="*/ 2064360 h 2143739"/>
                <a:gd name="connsiteX5" fmla="*/ 101649 w 5761838"/>
                <a:gd name="connsiteY5" fmla="*/ 941739 h 2143739"/>
                <a:gd name="connsiteX0" fmla="*/ 188442 w 5536397"/>
                <a:gd name="connsiteY0" fmla="*/ 630387 h 2143793"/>
                <a:gd name="connsiteX1" fmla="*/ 1819241 w 5536397"/>
                <a:gd name="connsiteY1" fmla="*/ 43025 h 2143793"/>
                <a:gd name="connsiteX2" fmla="*/ 4762166 w 5536397"/>
                <a:gd name="connsiteY2" fmla="*/ 159874 h 2143793"/>
                <a:gd name="connsiteX3" fmla="*/ 5356899 w 5536397"/>
                <a:gd name="connsiteY3" fmla="*/ 1901627 h 2143793"/>
                <a:gd name="connsiteX4" fmla="*/ 614909 w 5536397"/>
                <a:gd name="connsiteY4" fmla="*/ 2042940 h 2143793"/>
                <a:gd name="connsiteX5" fmla="*/ 188442 w 5536397"/>
                <a:gd name="connsiteY5" fmla="*/ 630387 h 2143793"/>
                <a:gd name="connsiteX0" fmla="*/ 174325 w 5321361"/>
                <a:gd name="connsiteY0" fmla="*/ 630387 h 2200733"/>
                <a:gd name="connsiteX1" fmla="*/ 1805124 w 5321361"/>
                <a:gd name="connsiteY1" fmla="*/ 43025 h 2200733"/>
                <a:gd name="connsiteX2" fmla="*/ 4748049 w 5321361"/>
                <a:gd name="connsiteY2" fmla="*/ 159874 h 2200733"/>
                <a:gd name="connsiteX3" fmla="*/ 5086304 w 5321361"/>
                <a:gd name="connsiteY3" fmla="*/ 2035442 h 2200733"/>
                <a:gd name="connsiteX4" fmla="*/ 600792 w 5321361"/>
                <a:gd name="connsiteY4" fmla="*/ 2042940 h 2200733"/>
                <a:gd name="connsiteX5" fmla="*/ 174325 w 5321361"/>
                <a:gd name="connsiteY5" fmla="*/ 630387 h 2200733"/>
                <a:gd name="connsiteX0" fmla="*/ 174325 w 5420438"/>
                <a:gd name="connsiteY0" fmla="*/ 630387 h 2200733"/>
                <a:gd name="connsiteX1" fmla="*/ 1805124 w 5420438"/>
                <a:gd name="connsiteY1" fmla="*/ 43025 h 2200733"/>
                <a:gd name="connsiteX2" fmla="*/ 4748049 w 5420438"/>
                <a:gd name="connsiteY2" fmla="*/ 159874 h 2200733"/>
                <a:gd name="connsiteX3" fmla="*/ 5086304 w 5420438"/>
                <a:gd name="connsiteY3" fmla="*/ 2035442 h 2200733"/>
                <a:gd name="connsiteX4" fmla="*/ 600792 w 5420438"/>
                <a:gd name="connsiteY4" fmla="*/ 2042940 h 2200733"/>
                <a:gd name="connsiteX5" fmla="*/ 174325 w 5420438"/>
                <a:gd name="connsiteY5" fmla="*/ 630387 h 2200733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428298"/>
                <a:gd name="connsiteY0" fmla="*/ 682960 h 2297981"/>
                <a:gd name="connsiteX1" fmla="*/ 1805124 w 5428298"/>
                <a:gd name="connsiteY1" fmla="*/ 95598 h 2297981"/>
                <a:gd name="connsiteX2" fmla="*/ 4748049 w 5428298"/>
                <a:gd name="connsiteY2" fmla="*/ 212447 h 2297981"/>
                <a:gd name="connsiteX3" fmla="*/ 5086304 w 5428298"/>
                <a:gd name="connsiteY3" fmla="*/ 2088015 h 2297981"/>
                <a:gd name="connsiteX4" fmla="*/ 600792 w 5428298"/>
                <a:gd name="connsiteY4" fmla="*/ 2095513 h 2297981"/>
                <a:gd name="connsiteX5" fmla="*/ 174325 w 5428298"/>
                <a:gd name="connsiteY5" fmla="*/ 682960 h 2297981"/>
                <a:gd name="connsiteX0" fmla="*/ 151277 w 4978783"/>
                <a:gd name="connsiteY0" fmla="*/ 2095513 h 2334141"/>
                <a:gd name="connsiteX1" fmla="*/ 1355609 w 4978783"/>
                <a:gd name="connsiteY1" fmla="*/ 95598 h 2334141"/>
                <a:gd name="connsiteX2" fmla="*/ 4298534 w 4978783"/>
                <a:gd name="connsiteY2" fmla="*/ 212447 h 2334141"/>
                <a:gd name="connsiteX3" fmla="*/ 4636789 w 4978783"/>
                <a:gd name="connsiteY3" fmla="*/ 2088015 h 2334141"/>
                <a:gd name="connsiteX4" fmla="*/ 151277 w 4978783"/>
                <a:gd name="connsiteY4" fmla="*/ 2095513 h 2334141"/>
                <a:gd name="connsiteX0" fmla="*/ 470246 w 5297752"/>
                <a:gd name="connsiteY0" fmla="*/ 2066922 h 2301280"/>
                <a:gd name="connsiteX1" fmla="*/ 604061 w 5297752"/>
                <a:gd name="connsiteY1" fmla="*/ 133915 h 2301280"/>
                <a:gd name="connsiteX2" fmla="*/ 4617503 w 5297752"/>
                <a:gd name="connsiteY2" fmla="*/ 183856 h 2301280"/>
                <a:gd name="connsiteX3" fmla="*/ 4955758 w 5297752"/>
                <a:gd name="connsiteY3" fmla="*/ 2059424 h 2301280"/>
                <a:gd name="connsiteX4" fmla="*/ 470246 w 5297752"/>
                <a:gd name="connsiteY4" fmla="*/ 2066922 h 2301280"/>
                <a:gd name="connsiteX0" fmla="*/ 508312 w 5335818"/>
                <a:gd name="connsiteY0" fmla="*/ 2088925 h 2323283"/>
                <a:gd name="connsiteX1" fmla="*/ 642127 w 5335818"/>
                <a:gd name="connsiteY1" fmla="*/ 155918 h 2323283"/>
                <a:gd name="connsiteX2" fmla="*/ 4655569 w 5335818"/>
                <a:gd name="connsiteY2" fmla="*/ 205859 h 2323283"/>
                <a:gd name="connsiteX3" fmla="*/ 4993824 w 5335818"/>
                <a:gd name="connsiteY3" fmla="*/ 2081427 h 2323283"/>
                <a:gd name="connsiteX4" fmla="*/ 508312 w 5335818"/>
                <a:gd name="connsiteY4" fmla="*/ 2088925 h 2323283"/>
                <a:gd name="connsiteX0" fmla="*/ 537928 w 5365434"/>
                <a:gd name="connsiteY0" fmla="*/ 2041763 h 2267686"/>
                <a:gd name="connsiteX1" fmla="*/ 615987 w 5365434"/>
                <a:gd name="connsiteY1" fmla="*/ 242570 h 2267686"/>
                <a:gd name="connsiteX2" fmla="*/ 4685185 w 5365434"/>
                <a:gd name="connsiteY2" fmla="*/ 158697 h 2267686"/>
                <a:gd name="connsiteX3" fmla="*/ 5023440 w 5365434"/>
                <a:gd name="connsiteY3" fmla="*/ 2034265 h 2267686"/>
                <a:gd name="connsiteX4" fmla="*/ 537928 w 5365434"/>
                <a:gd name="connsiteY4" fmla="*/ 2041763 h 2267686"/>
                <a:gd name="connsiteX0" fmla="*/ 475390 w 5302896"/>
                <a:gd name="connsiteY0" fmla="*/ 2088286 h 2314209"/>
                <a:gd name="connsiteX1" fmla="*/ 553449 w 5302896"/>
                <a:gd name="connsiteY1" fmla="*/ 289093 h 2314209"/>
                <a:gd name="connsiteX2" fmla="*/ 4622647 w 5302896"/>
                <a:gd name="connsiteY2" fmla="*/ 205220 h 2314209"/>
                <a:gd name="connsiteX3" fmla="*/ 4960902 w 5302896"/>
                <a:gd name="connsiteY3" fmla="*/ 2080788 h 2314209"/>
                <a:gd name="connsiteX4" fmla="*/ 475390 w 5302896"/>
                <a:gd name="connsiteY4" fmla="*/ 2088286 h 2314209"/>
                <a:gd name="connsiteX0" fmla="*/ 500620 w 5340218"/>
                <a:gd name="connsiteY0" fmla="*/ 2050101 h 2276024"/>
                <a:gd name="connsiteX1" fmla="*/ 578679 w 5340218"/>
                <a:gd name="connsiteY1" fmla="*/ 250908 h 2276024"/>
                <a:gd name="connsiteX2" fmla="*/ 4688872 w 5340218"/>
                <a:gd name="connsiteY2" fmla="*/ 227606 h 2276024"/>
                <a:gd name="connsiteX3" fmla="*/ 4986132 w 5340218"/>
                <a:gd name="connsiteY3" fmla="*/ 2042603 h 2276024"/>
                <a:gd name="connsiteX4" fmla="*/ 500620 w 5340218"/>
                <a:gd name="connsiteY4" fmla="*/ 2050101 h 2276024"/>
                <a:gd name="connsiteX0" fmla="*/ 500620 w 5340214"/>
                <a:gd name="connsiteY0" fmla="*/ 2163226 h 2389149"/>
                <a:gd name="connsiteX1" fmla="*/ 578679 w 5340214"/>
                <a:gd name="connsiteY1" fmla="*/ 364033 h 2389149"/>
                <a:gd name="connsiteX2" fmla="*/ 4688872 w 5340214"/>
                <a:gd name="connsiteY2" fmla="*/ 340731 h 2389149"/>
                <a:gd name="connsiteX3" fmla="*/ 4986132 w 5340214"/>
                <a:gd name="connsiteY3" fmla="*/ 2155728 h 2389149"/>
                <a:gd name="connsiteX4" fmla="*/ 500620 w 5340214"/>
                <a:gd name="connsiteY4" fmla="*/ 2163226 h 2389149"/>
                <a:gd name="connsiteX0" fmla="*/ 500620 w 5475509"/>
                <a:gd name="connsiteY0" fmla="*/ 2163226 h 2389149"/>
                <a:gd name="connsiteX1" fmla="*/ 578679 w 5475509"/>
                <a:gd name="connsiteY1" fmla="*/ 364033 h 2389149"/>
                <a:gd name="connsiteX2" fmla="*/ 4688872 w 5475509"/>
                <a:gd name="connsiteY2" fmla="*/ 340731 h 2389149"/>
                <a:gd name="connsiteX3" fmla="*/ 4986132 w 5475509"/>
                <a:gd name="connsiteY3" fmla="*/ 2155728 h 2389149"/>
                <a:gd name="connsiteX4" fmla="*/ 500620 w 5475509"/>
                <a:gd name="connsiteY4" fmla="*/ 2163226 h 2389149"/>
                <a:gd name="connsiteX0" fmla="*/ 631244 w 5319168"/>
                <a:gd name="connsiteY0" fmla="*/ 2163227 h 2389149"/>
                <a:gd name="connsiteX1" fmla="*/ 422338 w 5319168"/>
                <a:gd name="connsiteY1" fmla="*/ 364033 h 2389149"/>
                <a:gd name="connsiteX2" fmla="*/ 4532531 w 5319168"/>
                <a:gd name="connsiteY2" fmla="*/ 340731 h 2389149"/>
                <a:gd name="connsiteX3" fmla="*/ 4829791 w 5319168"/>
                <a:gd name="connsiteY3" fmla="*/ 2155728 h 2389149"/>
                <a:gd name="connsiteX4" fmla="*/ 631244 w 5319168"/>
                <a:gd name="connsiteY4" fmla="*/ 2163227 h 2389149"/>
                <a:gd name="connsiteX0" fmla="*/ 716431 w 5404355"/>
                <a:gd name="connsiteY0" fmla="*/ 2163227 h 2486204"/>
                <a:gd name="connsiteX1" fmla="*/ 507525 w 5404355"/>
                <a:gd name="connsiteY1" fmla="*/ 364033 h 2486204"/>
                <a:gd name="connsiteX2" fmla="*/ 4617718 w 5404355"/>
                <a:gd name="connsiteY2" fmla="*/ 340731 h 2486204"/>
                <a:gd name="connsiteX3" fmla="*/ 4914978 w 5404355"/>
                <a:gd name="connsiteY3" fmla="*/ 2155728 h 2486204"/>
                <a:gd name="connsiteX4" fmla="*/ 716431 w 5404355"/>
                <a:gd name="connsiteY4" fmla="*/ 2163227 h 2486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04355" h="2486204">
                  <a:moveTo>
                    <a:pt x="716431" y="2163227"/>
                  </a:moveTo>
                  <a:cubicBezTo>
                    <a:pt x="-264115" y="1622327"/>
                    <a:pt x="-142690" y="667782"/>
                    <a:pt x="507525" y="364033"/>
                  </a:cubicBezTo>
                  <a:cubicBezTo>
                    <a:pt x="1157740" y="60284"/>
                    <a:pt x="3250955" y="-263909"/>
                    <a:pt x="4617718" y="340731"/>
                  </a:cubicBezTo>
                  <a:cubicBezTo>
                    <a:pt x="5615527" y="793943"/>
                    <a:pt x="5606187" y="1841884"/>
                    <a:pt x="4914978" y="2155728"/>
                  </a:cubicBezTo>
                  <a:cubicBezTo>
                    <a:pt x="4223769" y="2469572"/>
                    <a:pt x="1696977" y="2704127"/>
                    <a:pt x="716431" y="2163227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r-FR" dirty="0"/>
            </a:p>
          </p:txBody>
        </p:sp>
        <p:sp>
          <p:nvSpPr>
            <p:cNvPr id="79" name="? bleu">
              <a:extLst>
                <a:ext uri="{FF2B5EF4-FFF2-40B4-BE49-F238E27FC236}">
                  <a16:creationId xmlns:a16="http://schemas.microsoft.com/office/drawing/2014/main" id="{BA76740F-4F3D-4E92-9C28-80959DA148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04996" y="1348493"/>
              <a:ext cx="951318" cy="742279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3200" b="1" dirty="0">
                  <a:solidFill>
                    <a:schemeClr val="bg1"/>
                  </a:solidFill>
                  <a:latin typeface="+mn-lt"/>
                </a:rPr>
                <a:t>13</a:t>
              </a:r>
            </a:p>
          </p:txBody>
        </p:sp>
      </p:grpSp>
      <p:grpSp>
        <p:nvGrpSpPr>
          <p:cNvPr id="80" name="num 12">
            <a:extLst>
              <a:ext uri="{FF2B5EF4-FFF2-40B4-BE49-F238E27FC236}">
                <a16:creationId xmlns:a16="http://schemas.microsoft.com/office/drawing/2014/main" id="{C24795A0-E41C-4EB9-89FD-4041B416519A}"/>
              </a:ext>
            </a:extLst>
          </p:cNvPr>
          <p:cNvGrpSpPr>
            <a:grpSpLocks/>
          </p:cNvGrpSpPr>
          <p:nvPr/>
        </p:nvGrpSpPr>
        <p:grpSpPr bwMode="auto">
          <a:xfrm>
            <a:off x="2017966" y="5758137"/>
            <a:ext cx="656338" cy="617009"/>
            <a:chOff x="5868988" y="1348493"/>
            <a:chExt cx="1159714" cy="783195"/>
          </a:xfrm>
          <a:solidFill>
            <a:srgbClr val="E5C36E"/>
          </a:solidFill>
        </p:grpSpPr>
        <p:sp>
          <p:nvSpPr>
            <p:cNvPr id="81" name="rond rouge">
              <a:extLst>
                <a:ext uri="{FF2B5EF4-FFF2-40B4-BE49-F238E27FC236}">
                  <a16:creationId xmlns:a16="http://schemas.microsoft.com/office/drawing/2014/main" id="{CDDE3D3A-2E57-41F5-B204-34E4FB921842}"/>
                </a:ext>
              </a:extLst>
            </p:cNvPr>
            <p:cNvSpPr/>
            <p:nvPr/>
          </p:nvSpPr>
          <p:spPr>
            <a:xfrm>
              <a:off x="5868988" y="1392232"/>
              <a:ext cx="1159714" cy="739456"/>
            </a:xfrm>
            <a:custGeom>
              <a:avLst/>
              <a:gdLst>
                <a:gd name="connsiteX0" fmla="*/ 0 w 5826377"/>
                <a:gd name="connsiteY0" fmla="*/ 1033411 h 2066821"/>
                <a:gd name="connsiteX1" fmla="*/ 2913189 w 5826377"/>
                <a:gd name="connsiteY1" fmla="*/ 0 h 2066821"/>
                <a:gd name="connsiteX2" fmla="*/ 5826378 w 5826377"/>
                <a:gd name="connsiteY2" fmla="*/ 1033411 h 2066821"/>
                <a:gd name="connsiteX3" fmla="*/ 2913189 w 5826377"/>
                <a:gd name="connsiteY3" fmla="*/ 2066822 h 2066821"/>
                <a:gd name="connsiteX4" fmla="*/ 0 w 5826377"/>
                <a:gd name="connsiteY4" fmla="*/ 1033411 h 2066821"/>
                <a:gd name="connsiteX0" fmla="*/ 0 w 5963004"/>
                <a:gd name="connsiteY0" fmla="*/ 1117673 h 2151084"/>
                <a:gd name="connsiteX1" fmla="*/ 2913189 w 5963004"/>
                <a:gd name="connsiteY1" fmla="*/ 84262 h 2151084"/>
                <a:gd name="connsiteX2" fmla="*/ 4908260 w 5963004"/>
                <a:gd name="connsiteY2" fmla="*/ 178808 h 2151084"/>
                <a:gd name="connsiteX3" fmla="*/ 5826378 w 5963004"/>
                <a:gd name="connsiteY3" fmla="*/ 1117673 h 2151084"/>
                <a:gd name="connsiteX4" fmla="*/ 2913189 w 5963004"/>
                <a:gd name="connsiteY4" fmla="*/ 2151084 h 2151084"/>
                <a:gd name="connsiteX5" fmla="*/ 0 w 5963004"/>
                <a:gd name="connsiteY5" fmla="*/ 1117673 h 2151084"/>
                <a:gd name="connsiteX0" fmla="*/ 0 w 5682491"/>
                <a:gd name="connsiteY0" fmla="*/ 1117673 h 2198926"/>
                <a:gd name="connsiteX1" fmla="*/ 2913189 w 5682491"/>
                <a:gd name="connsiteY1" fmla="*/ 84262 h 2198926"/>
                <a:gd name="connsiteX2" fmla="*/ 4908260 w 5682491"/>
                <a:gd name="connsiteY2" fmla="*/ 178808 h 2198926"/>
                <a:gd name="connsiteX3" fmla="*/ 5502993 w 5682491"/>
                <a:gd name="connsiteY3" fmla="*/ 1920561 h 2198926"/>
                <a:gd name="connsiteX4" fmla="*/ 2913189 w 5682491"/>
                <a:gd name="connsiteY4" fmla="*/ 2151084 h 2198926"/>
                <a:gd name="connsiteX5" fmla="*/ 0 w 5682491"/>
                <a:gd name="connsiteY5" fmla="*/ 1117673 h 2198926"/>
                <a:gd name="connsiteX0" fmla="*/ 0 w 5660189"/>
                <a:gd name="connsiteY0" fmla="*/ 926212 h 2198502"/>
                <a:gd name="connsiteX1" fmla="*/ 2890887 w 5660189"/>
                <a:gd name="connsiteY1" fmla="*/ 71221 h 2198502"/>
                <a:gd name="connsiteX2" fmla="*/ 4885958 w 5660189"/>
                <a:gd name="connsiteY2" fmla="*/ 165767 h 2198502"/>
                <a:gd name="connsiteX3" fmla="*/ 5480691 w 5660189"/>
                <a:gd name="connsiteY3" fmla="*/ 1907520 h 2198502"/>
                <a:gd name="connsiteX4" fmla="*/ 2890887 w 5660189"/>
                <a:gd name="connsiteY4" fmla="*/ 2138043 h 2198502"/>
                <a:gd name="connsiteX5" fmla="*/ 0 w 5660189"/>
                <a:gd name="connsiteY5" fmla="*/ 926212 h 2198502"/>
                <a:gd name="connsiteX0" fmla="*/ 13287 w 5673476"/>
                <a:gd name="connsiteY0" fmla="*/ 941739 h 2214029"/>
                <a:gd name="connsiteX1" fmla="*/ 1956320 w 5673476"/>
                <a:gd name="connsiteY1" fmla="*/ 64445 h 2214029"/>
                <a:gd name="connsiteX2" fmla="*/ 4899245 w 5673476"/>
                <a:gd name="connsiteY2" fmla="*/ 181294 h 2214029"/>
                <a:gd name="connsiteX3" fmla="*/ 5493978 w 5673476"/>
                <a:gd name="connsiteY3" fmla="*/ 1923047 h 2214029"/>
                <a:gd name="connsiteX4" fmla="*/ 2904174 w 5673476"/>
                <a:gd name="connsiteY4" fmla="*/ 2153570 h 2214029"/>
                <a:gd name="connsiteX5" fmla="*/ 13287 w 5673476"/>
                <a:gd name="connsiteY5" fmla="*/ 941739 h 2214029"/>
                <a:gd name="connsiteX0" fmla="*/ 101649 w 5761838"/>
                <a:gd name="connsiteY0" fmla="*/ 941739 h 2143739"/>
                <a:gd name="connsiteX1" fmla="*/ 2044682 w 5761838"/>
                <a:gd name="connsiteY1" fmla="*/ 64445 h 2143739"/>
                <a:gd name="connsiteX2" fmla="*/ 4987607 w 5761838"/>
                <a:gd name="connsiteY2" fmla="*/ 181294 h 2143739"/>
                <a:gd name="connsiteX3" fmla="*/ 5582340 w 5761838"/>
                <a:gd name="connsiteY3" fmla="*/ 1923047 h 2143739"/>
                <a:gd name="connsiteX4" fmla="*/ 840350 w 5761838"/>
                <a:gd name="connsiteY4" fmla="*/ 2064360 h 2143739"/>
                <a:gd name="connsiteX5" fmla="*/ 101649 w 5761838"/>
                <a:gd name="connsiteY5" fmla="*/ 941739 h 2143739"/>
                <a:gd name="connsiteX0" fmla="*/ 188442 w 5536397"/>
                <a:gd name="connsiteY0" fmla="*/ 630387 h 2143793"/>
                <a:gd name="connsiteX1" fmla="*/ 1819241 w 5536397"/>
                <a:gd name="connsiteY1" fmla="*/ 43025 h 2143793"/>
                <a:gd name="connsiteX2" fmla="*/ 4762166 w 5536397"/>
                <a:gd name="connsiteY2" fmla="*/ 159874 h 2143793"/>
                <a:gd name="connsiteX3" fmla="*/ 5356899 w 5536397"/>
                <a:gd name="connsiteY3" fmla="*/ 1901627 h 2143793"/>
                <a:gd name="connsiteX4" fmla="*/ 614909 w 5536397"/>
                <a:gd name="connsiteY4" fmla="*/ 2042940 h 2143793"/>
                <a:gd name="connsiteX5" fmla="*/ 188442 w 5536397"/>
                <a:gd name="connsiteY5" fmla="*/ 630387 h 2143793"/>
                <a:gd name="connsiteX0" fmla="*/ 174325 w 5321361"/>
                <a:gd name="connsiteY0" fmla="*/ 630387 h 2200733"/>
                <a:gd name="connsiteX1" fmla="*/ 1805124 w 5321361"/>
                <a:gd name="connsiteY1" fmla="*/ 43025 h 2200733"/>
                <a:gd name="connsiteX2" fmla="*/ 4748049 w 5321361"/>
                <a:gd name="connsiteY2" fmla="*/ 159874 h 2200733"/>
                <a:gd name="connsiteX3" fmla="*/ 5086304 w 5321361"/>
                <a:gd name="connsiteY3" fmla="*/ 2035442 h 2200733"/>
                <a:gd name="connsiteX4" fmla="*/ 600792 w 5321361"/>
                <a:gd name="connsiteY4" fmla="*/ 2042940 h 2200733"/>
                <a:gd name="connsiteX5" fmla="*/ 174325 w 5321361"/>
                <a:gd name="connsiteY5" fmla="*/ 630387 h 2200733"/>
                <a:gd name="connsiteX0" fmla="*/ 174325 w 5420438"/>
                <a:gd name="connsiteY0" fmla="*/ 630387 h 2200733"/>
                <a:gd name="connsiteX1" fmla="*/ 1805124 w 5420438"/>
                <a:gd name="connsiteY1" fmla="*/ 43025 h 2200733"/>
                <a:gd name="connsiteX2" fmla="*/ 4748049 w 5420438"/>
                <a:gd name="connsiteY2" fmla="*/ 159874 h 2200733"/>
                <a:gd name="connsiteX3" fmla="*/ 5086304 w 5420438"/>
                <a:gd name="connsiteY3" fmla="*/ 2035442 h 2200733"/>
                <a:gd name="connsiteX4" fmla="*/ 600792 w 5420438"/>
                <a:gd name="connsiteY4" fmla="*/ 2042940 h 2200733"/>
                <a:gd name="connsiteX5" fmla="*/ 174325 w 5420438"/>
                <a:gd name="connsiteY5" fmla="*/ 630387 h 2200733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428298"/>
                <a:gd name="connsiteY0" fmla="*/ 682960 h 2297981"/>
                <a:gd name="connsiteX1" fmla="*/ 1805124 w 5428298"/>
                <a:gd name="connsiteY1" fmla="*/ 95598 h 2297981"/>
                <a:gd name="connsiteX2" fmla="*/ 4748049 w 5428298"/>
                <a:gd name="connsiteY2" fmla="*/ 212447 h 2297981"/>
                <a:gd name="connsiteX3" fmla="*/ 5086304 w 5428298"/>
                <a:gd name="connsiteY3" fmla="*/ 2088015 h 2297981"/>
                <a:gd name="connsiteX4" fmla="*/ 600792 w 5428298"/>
                <a:gd name="connsiteY4" fmla="*/ 2095513 h 2297981"/>
                <a:gd name="connsiteX5" fmla="*/ 174325 w 5428298"/>
                <a:gd name="connsiteY5" fmla="*/ 682960 h 2297981"/>
                <a:gd name="connsiteX0" fmla="*/ 151277 w 4978783"/>
                <a:gd name="connsiteY0" fmla="*/ 2095513 h 2334141"/>
                <a:gd name="connsiteX1" fmla="*/ 1355609 w 4978783"/>
                <a:gd name="connsiteY1" fmla="*/ 95598 h 2334141"/>
                <a:gd name="connsiteX2" fmla="*/ 4298534 w 4978783"/>
                <a:gd name="connsiteY2" fmla="*/ 212447 h 2334141"/>
                <a:gd name="connsiteX3" fmla="*/ 4636789 w 4978783"/>
                <a:gd name="connsiteY3" fmla="*/ 2088015 h 2334141"/>
                <a:gd name="connsiteX4" fmla="*/ 151277 w 4978783"/>
                <a:gd name="connsiteY4" fmla="*/ 2095513 h 2334141"/>
                <a:gd name="connsiteX0" fmla="*/ 470246 w 5297752"/>
                <a:gd name="connsiteY0" fmla="*/ 2066922 h 2301280"/>
                <a:gd name="connsiteX1" fmla="*/ 604061 w 5297752"/>
                <a:gd name="connsiteY1" fmla="*/ 133915 h 2301280"/>
                <a:gd name="connsiteX2" fmla="*/ 4617503 w 5297752"/>
                <a:gd name="connsiteY2" fmla="*/ 183856 h 2301280"/>
                <a:gd name="connsiteX3" fmla="*/ 4955758 w 5297752"/>
                <a:gd name="connsiteY3" fmla="*/ 2059424 h 2301280"/>
                <a:gd name="connsiteX4" fmla="*/ 470246 w 5297752"/>
                <a:gd name="connsiteY4" fmla="*/ 2066922 h 2301280"/>
                <a:gd name="connsiteX0" fmla="*/ 508312 w 5335818"/>
                <a:gd name="connsiteY0" fmla="*/ 2088925 h 2323283"/>
                <a:gd name="connsiteX1" fmla="*/ 642127 w 5335818"/>
                <a:gd name="connsiteY1" fmla="*/ 155918 h 2323283"/>
                <a:gd name="connsiteX2" fmla="*/ 4655569 w 5335818"/>
                <a:gd name="connsiteY2" fmla="*/ 205859 h 2323283"/>
                <a:gd name="connsiteX3" fmla="*/ 4993824 w 5335818"/>
                <a:gd name="connsiteY3" fmla="*/ 2081427 h 2323283"/>
                <a:gd name="connsiteX4" fmla="*/ 508312 w 5335818"/>
                <a:gd name="connsiteY4" fmla="*/ 2088925 h 2323283"/>
                <a:gd name="connsiteX0" fmla="*/ 537928 w 5365434"/>
                <a:gd name="connsiteY0" fmla="*/ 2041763 h 2267686"/>
                <a:gd name="connsiteX1" fmla="*/ 615987 w 5365434"/>
                <a:gd name="connsiteY1" fmla="*/ 242570 h 2267686"/>
                <a:gd name="connsiteX2" fmla="*/ 4685185 w 5365434"/>
                <a:gd name="connsiteY2" fmla="*/ 158697 h 2267686"/>
                <a:gd name="connsiteX3" fmla="*/ 5023440 w 5365434"/>
                <a:gd name="connsiteY3" fmla="*/ 2034265 h 2267686"/>
                <a:gd name="connsiteX4" fmla="*/ 537928 w 5365434"/>
                <a:gd name="connsiteY4" fmla="*/ 2041763 h 2267686"/>
                <a:gd name="connsiteX0" fmla="*/ 475390 w 5302896"/>
                <a:gd name="connsiteY0" fmla="*/ 2088286 h 2314209"/>
                <a:gd name="connsiteX1" fmla="*/ 553449 w 5302896"/>
                <a:gd name="connsiteY1" fmla="*/ 289093 h 2314209"/>
                <a:gd name="connsiteX2" fmla="*/ 4622647 w 5302896"/>
                <a:gd name="connsiteY2" fmla="*/ 205220 h 2314209"/>
                <a:gd name="connsiteX3" fmla="*/ 4960902 w 5302896"/>
                <a:gd name="connsiteY3" fmla="*/ 2080788 h 2314209"/>
                <a:gd name="connsiteX4" fmla="*/ 475390 w 5302896"/>
                <a:gd name="connsiteY4" fmla="*/ 2088286 h 2314209"/>
                <a:gd name="connsiteX0" fmla="*/ 500620 w 5340218"/>
                <a:gd name="connsiteY0" fmla="*/ 2050101 h 2276024"/>
                <a:gd name="connsiteX1" fmla="*/ 578679 w 5340218"/>
                <a:gd name="connsiteY1" fmla="*/ 250908 h 2276024"/>
                <a:gd name="connsiteX2" fmla="*/ 4688872 w 5340218"/>
                <a:gd name="connsiteY2" fmla="*/ 227606 h 2276024"/>
                <a:gd name="connsiteX3" fmla="*/ 4986132 w 5340218"/>
                <a:gd name="connsiteY3" fmla="*/ 2042603 h 2276024"/>
                <a:gd name="connsiteX4" fmla="*/ 500620 w 5340218"/>
                <a:gd name="connsiteY4" fmla="*/ 2050101 h 2276024"/>
                <a:gd name="connsiteX0" fmla="*/ 500620 w 5340214"/>
                <a:gd name="connsiteY0" fmla="*/ 2163226 h 2389149"/>
                <a:gd name="connsiteX1" fmla="*/ 578679 w 5340214"/>
                <a:gd name="connsiteY1" fmla="*/ 364033 h 2389149"/>
                <a:gd name="connsiteX2" fmla="*/ 4688872 w 5340214"/>
                <a:gd name="connsiteY2" fmla="*/ 340731 h 2389149"/>
                <a:gd name="connsiteX3" fmla="*/ 4986132 w 5340214"/>
                <a:gd name="connsiteY3" fmla="*/ 2155728 h 2389149"/>
                <a:gd name="connsiteX4" fmla="*/ 500620 w 5340214"/>
                <a:gd name="connsiteY4" fmla="*/ 2163226 h 2389149"/>
                <a:gd name="connsiteX0" fmla="*/ 500620 w 5475509"/>
                <a:gd name="connsiteY0" fmla="*/ 2163226 h 2389149"/>
                <a:gd name="connsiteX1" fmla="*/ 578679 w 5475509"/>
                <a:gd name="connsiteY1" fmla="*/ 364033 h 2389149"/>
                <a:gd name="connsiteX2" fmla="*/ 4688872 w 5475509"/>
                <a:gd name="connsiteY2" fmla="*/ 340731 h 2389149"/>
                <a:gd name="connsiteX3" fmla="*/ 4986132 w 5475509"/>
                <a:gd name="connsiteY3" fmla="*/ 2155728 h 2389149"/>
                <a:gd name="connsiteX4" fmla="*/ 500620 w 5475509"/>
                <a:gd name="connsiteY4" fmla="*/ 2163226 h 2389149"/>
                <a:gd name="connsiteX0" fmla="*/ 631244 w 5319168"/>
                <a:gd name="connsiteY0" fmla="*/ 2163227 h 2389149"/>
                <a:gd name="connsiteX1" fmla="*/ 422338 w 5319168"/>
                <a:gd name="connsiteY1" fmla="*/ 364033 h 2389149"/>
                <a:gd name="connsiteX2" fmla="*/ 4532531 w 5319168"/>
                <a:gd name="connsiteY2" fmla="*/ 340731 h 2389149"/>
                <a:gd name="connsiteX3" fmla="*/ 4829791 w 5319168"/>
                <a:gd name="connsiteY3" fmla="*/ 2155728 h 2389149"/>
                <a:gd name="connsiteX4" fmla="*/ 631244 w 5319168"/>
                <a:gd name="connsiteY4" fmla="*/ 2163227 h 2389149"/>
                <a:gd name="connsiteX0" fmla="*/ 716431 w 5404355"/>
                <a:gd name="connsiteY0" fmla="*/ 2163227 h 2486204"/>
                <a:gd name="connsiteX1" fmla="*/ 507525 w 5404355"/>
                <a:gd name="connsiteY1" fmla="*/ 364033 h 2486204"/>
                <a:gd name="connsiteX2" fmla="*/ 4617718 w 5404355"/>
                <a:gd name="connsiteY2" fmla="*/ 340731 h 2486204"/>
                <a:gd name="connsiteX3" fmla="*/ 4914978 w 5404355"/>
                <a:gd name="connsiteY3" fmla="*/ 2155728 h 2486204"/>
                <a:gd name="connsiteX4" fmla="*/ 716431 w 5404355"/>
                <a:gd name="connsiteY4" fmla="*/ 2163227 h 2486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04355" h="2486204">
                  <a:moveTo>
                    <a:pt x="716431" y="2163227"/>
                  </a:moveTo>
                  <a:cubicBezTo>
                    <a:pt x="-264115" y="1622327"/>
                    <a:pt x="-142690" y="667782"/>
                    <a:pt x="507525" y="364033"/>
                  </a:cubicBezTo>
                  <a:cubicBezTo>
                    <a:pt x="1157740" y="60284"/>
                    <a:pt x="3250955" y="-263909"/>
                    <a:pt x="4617718" y="340731"/>
                  </a:cubicBezTo>
                  <a:cubicBezTo>
                    <a:pt x="5615527" y="793943"/>
                    <a:pt x="5606187" y="1841884"/>
                    <a:pt x="4914978" y="2155728"/>
                  </a:cubicBezTo>
                  <a:cubicBezTo>
                    <a:pt x="4223769" y="2469572"/>
                    <a:pt x="1696977" y="2704127"/>
                    <a:pt x="716431" y="2163227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r-FR" dirty="0"/>
            </a:p>
          </p:txBody>
        </p:sp>
        <p:sp>
          <p:nvSpPr>
            <p:cNvPr id="82" name="? bleu">
              <a:extLst>
                <a:ext uri="{FF2B5EF4-FFF2-40B4-BE49-F238E27FC236}">
                  <a16:creationId xmlns:a16="http://schemas.microsoft.com/office/drawing/2014/main" id="{9D4ECFD1-B201-4621-9F42-F303ECF7C6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04996" y="1348493"/>
              <a:ext cx="951318" cy="742279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3200" b="1" dirty="0">
                  <a:solidFill>
                    <a:schemeClr val="bg1"/>
                  </a:solidFill>
                  <a:latin typeface="+mn-lt"/>
                </a:rPr>
                <a:t>12</a:t>
              </a:r>
            </a:p>
          </p:txBody>
        </p:sp>
      </p:grpSp>
      <p:cxnSp>
        <p:nvCxnSpPr>
          <p:cNvPr id="12" name="flèche 14"/>
          <p:cNvCxnSpPr>
            <a:cxnSpLocks/>
          </p:cNvCxnSpPr>
          <p:nvPr/>
        </p:nvCxnSpPr>
        <p:spPr>
          <a:xfrm flipV="1">
            <a:off x="2586733" y="3159189"/>
            <a:ext cx="1484875" cy="422208"/>
          </a:xfrm>
          <a:prstGeom prst="straightConnector1">
            <a:avLst/>
          </a:prstGeom>
          <a:ln w="41275">
            <a:solidFill>
              <a:schemeClr val="accent4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flèche 1">
            <a:extLst>
              <a:ext uri="{FF2B5EF4-FFF2-40B4-BE49-F238E27FC236}">
                <a16:creationId xmlns:a16="http://schemas.microsoft.com/office/drawing/2014/main" id="{89A81D1D-FF13-44DC-AF9B-702EE61140EF}"/>
              </a:ext>
            </a:extLst>
          </p:cNvPr>
          <p:cNvCxnSpPr>
            <a:cxnSpLocks/>
          </p:cNvCxnSpPr>
          <p:nvPr/>
        </p:nvCxnSpPr>
        <p:spPr>
          <a:xfrm flipV="1">
            <a:off x="2328012" y="2864180"/>
            <a:ext cx="1032931" cy="34430"/>
          </a:xfrm>
          <a:prstGeom prst="straightConnector1">
            <a:avLst/>
          </a:prstGeom>
          <a:ln w="41275">
            <a:solidFill>
              <a:schemeClr val="accent4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num 2"/>
          <p:cNvPicPr>
            <a:picLocks noChangeAspect="1"/>
          </p:cNvPicPr>
          <p:nvPr/>
        </p:nvPicPr>
        <p:blipFill>
          <a:blip r:embed="rId19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3136" y="1322188"/>
            <a:ext cx="811212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6" name="flèche 3">
            <a:extLst>
              <a:ext uri="{FF2B5EF4-FFF2-40B4-BE49-F238E27FC236}">
                <a16:creationId xmlns:a16="http://schemas.microsoft.com/office/drawing/2014/main" id="{C32643FE-9D62-4040-9350-E3D844E4D55E}"/>
              </a:ext>
            </a:extLst>
          </p:cNvPr>
          <p:cNvCxnSpPr>
            <a:cxnSpLocks/>
          </p:cNvCxnSpPr>
          <p:nvPr/>
        </p:nvCxnSpPr>
        <p:spPr>
          <a:xfrm>
            <a:off x="4647379" y="1980258"/>
            <a:ext cx="1280144" cy="1478284"/>
          </a:xfrm>
          <a:prstGeom prst="straightConnector1">
            <a:avLst/>
          </a:prstGeom>
          <a:ln w="41275">
            <a:solidFill>
              <a:schemeClr val="accent4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3" name="num 8"/>
          <p:cNvPicPr>
            <a:picLocks noChangeAspect="1"/>
          </p:cNvPicPr>
          <p:nvPr/>
        </p:nvPicPr>
        <p:blipFill>
          <a:blip r:embed="rId20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2762" y="2704308"/>
            <a:ext cx="812800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" name="num 10"/>
          <p:cNvPicPr>
            <a:picLocks noChangeAspect="1"/>
          </p:cNvPicPr>
          <p:nvPr/>
        </p:nvPicPr>
        <p:blipFill>
          <a:blip r:embed="rId22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8906" y="4709704"/>
            <a:ext cx="811213" cy="1001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1" name="flèche 11">
            <a:extLst>
              <a:ext uri="{FF2B5EF4-FFF2-40B4-BE49-F238E27FC236}">
                <a16:creationId xmlns:a16="http://schemas.microsoft.com/office/drawing/2014/main" id="{CC133B01-6B21-4B4F-9419-2E3A5FD64FA7}"/>
              </a:ext>
            </a:extLst>
          </p:cNvPr>
          <p:cNvCxnSpPr>
            <a:cxnSpLocks/>
          </p:cNvCxnSpPr>
          <p:nvPr/>
        </p:nvCxnSpPr>
        <p:spPr>
          <a:xfrm flipV="1">
            <a:off x="4647379" y="4706144"/>
            <a:ext cx="484181" cy="1325084"/>
          </a:xfrm>
          <a:prstGeom prst="straightConnector1">
            <a:avLst/>
          </a:prstGeom>
          <a:ln w="41275">
            <a:solidFill>
              <a:schemeClr val="accent4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flèche 13">
            <a:extLst>
              <a:ext uri="{FF2B5EF4-FFF2-40B4-BE49-F238E27FC236}">
                <a16:creationId xmlns:a16="http://schemas.microsoft.com/office/drawing/2014/main" id="{A2A0472F-1EE3-45F5-A71D-BE4B9D53C7F4}"/>
              </a:ext>
            </a:extLst>
          </p:cNvPr>
          <p:cNvCxnSpPr>
            <a:cxnSpLocks/>
          </p:cNvCxnSpPr>
          <p:nvPr/>
        </p:nvCxnSpPr>
        <p:spPr>
          <a:xfrm>
            <a:off x="2132254" y="4254725"/>
            <a:ext cx="1341635" cy="289560"/>
          </a:xfrm>
          <a:prstGeom prst="straightConnector1">
            <a:avLst/>
          </a:prstGeom>
          <a:ln w="41275">
            <a:solidFill>
              <a:schemeClr val="accent4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2" name="num 14">
            <a:extLst>
              <a:ext uri="{FF2B5EF4-FFF2-40B4-BE49-F238E27FC236}">
                <a16:creationId xmlns:a16="http://schemas.microsoft.com/office/drawing/2014/main" id="{E633F7E9-10AD-4D3E-B3C7-136F4DCD473B}"/>
              </a:ext>
            </a:extLst>
          </p:cNvPr>
          <p:cNvGrpSpPr>
            <a:grpSpLocks/>
          </p:cNvGrpSpPr>
          <p:nvPr/>
        </p:nvGrpSpPr>
        <p:grpSpPr bwMode="auto">
          <a:xfrm>
            <a:off x="6605670" y="3781248"/>
            <a:ext cx="645467" cy="617009"/>
            <a:chOff x="5868988" y="1348493"/>
            <a:chExt cx="1159714" cy="783195"/>
          </a:xfrm>
          <a:solidFill>
            <a:srgbClr val="E5C36E"/>
          </a:solidFill>
        </p:grpSpPr>
        <p:sp>
          <p:nvSpPr>
            <p:cNvPr id="113" name="rond rouge">
              <a:extLst>
                <a:ext uri="{FF2B5EF4-FFF2-40B4-BE49-F238E27FC236}">
                  <a16:creationId xmlns:a16="http://schemas.microsoft.com/office/drawing/2014/main" id="{8885A3F3-300C-44CC-A00F-1A12FED57ABA}"/>
                </a:ext>
              </a:extLst>
            </p:cNvPr>
            <p:cNvSpPr/>
            <p:nvPr/>
          </p:nvSpPr>
          <p:spPr>
            <a:xfrm>
              <a:off x="5868988" y="1392232"/>
              <a:ext cx="1159714" cy="739456"/>
            </a:xfrm>
            <a:custGeom>
              <a:avLst/>
              <a:gdLst>
                <a:gd name="connsiteX0" fmla="*/ 0 w 5826377"/>
                <a:gd name="connsiteY0" fmla="*/ 1033411 h 2066821"/>
                <a:gd name="connsiteX1" fmla="*/ 2913189 w 5826377"/>
                <a:gd name="connsiteY1" fmla="*/ 0 h 2066821"/>
                <a:gd name="connsiteX2" fmla="*/ 5826378 w 5826377"/>
                <a:gd name="connsiteY2" fmla="*/ 1033411 h 2066821"/>
                <a:gd name="connsiteX3" fmla="*/ 2913189 w 5826377"/>
                <a:gd name="connsiteY3" fmla="*/ 2066822 h 2066821"/>
                <a:gd name="connsiteX4" fmla="*/ 0 w 5826377"/>
                <a:gd name="connsiteY4" fmla="*/ 1033411 h 2066821"/>
                <a:gd name="connsiteX0" fmla="*/ 0 w 5963004"/>
                <a:gd name="connsiteY0" fmla="*/ 1117673 h 2151084"/>
                <a:gd name="connsiteX1" fmla="*/ 2913189 w 5963004"/>
                <a:gd name="connsiteY1" fmla="*/ 84262 h 2151084"/>
                <a:gd name="connsiteX2" fmla="*/ 4908260 w 5963004"/>
                <a:gd name="connsiteY2" fmla="*/ 178808 h 2151084"/>
                <a:gd name="connsiteX3" fmla="*/ 5826378 w 5963004"/>
                <a:gd name="connsiteY3" fmla="*/ 1117673 h 2151084"/>
                <a:gd name="connsiteX4" fmla="*/ 2913189 w 5963004"/>
                <a:gd name="connsiteY4" fmla="*/ 2151084 h 2151084"/>
                <a:gd name="connsiteX5" fmla="*/ 0 w 5963004"/>
                <a:gd name="connsiteY5" fmla="*/ 1117673 h 2151084"/>
                <a:gd name="connsiteX0" fmla="*/ 0 w 5682491"/>
                <a:gd name="connsiteY0" fmla="*/ 1117673 h 2198926"/>
                <a:gd name="connsiteX1" fmla="*/ 2913189 w 5682491"/>
                <a:gd name="connsiteY1" fmla="*/ 84262 h 2198926"/>
                <a:gd name="connsiteX2" fmla="*/ 4908260 w 5682491"/>
                <a:gd name="connsiteY2" fmla="*/ 178808 h 2198926"/>
                <a:gd name="connsiteX3" fmla="*/ 5502993 w 5682491"/>
                <a:gd name="connsiteY3" fmla="*/ 1920561 h 2198926"/>
                <a:gd name="connsiteX4" fmla="*/ 2913189 w 5682491"/>
                <a:gd name="connsiteY4" fmla="*/ 2151084 h 2198926"/>
                <a:gd name="connsiteX5" fmla="*/ 0 w 5682491"/>
                <a:gd name="connsiteY5" fmla="*/ 1117673 h 2198926"/>
                <a:gd name="connsiteX0" fmla="*/ 0 w 5660189"/>
                <a:gd name="connsiteY0" fmla="*/ 926212 h 2198502"/>
                <a:gd name="connsiteX1" fmla="*/ 2890887 w 5660189"/>
                <a:gd name="connsiteY1" fmla="*/ 71221 h 2198502"/>
                <a:gd name="connsiteX2" fmla="*/ 4885958 w 5660189"/>
                <a:gd name="connsiteY2" fmla="*/ 165767 h 2198502"/>
                <a:gd name="connsiteX3" fmla="*/ 5480691 w 5660189"/>
                <a:gd name="connsiteY3" fmla="*/ 1907520 h 2198502"/>
                <a:gd name="connsiteX4" fmla="*/ 2890887 w 5660189"/>
                <a:gd name="connsiteY4" fmla="*/ 2138043 h 2198502"/>
                <a:gd name="connsiteX5" fmla="*/ 0 w 5660189"/>
                <a:gd name="connsiteY5" fmla="*/ 926212 h 2198502"/>
                <a:gd name="connsiteX0" fmla="*/ 13287 w 5673476"/>
                <a:gd name="connsiteY0" fmla="*/ 941739 h 2214029"/>
                <a:gd name="connsiteX1" fmla="*/ 1956320 w 5673476"/>
                <a:gd name="connsiteY1" fmla="*/ 64445 h 2214029"/>
                <a:gd name="connsiteX2" fmla="*/ 4899245 w 5673476"/>
                <a:gd name="connsiteY2" fmla="*/ 181294 h 2214029"/>
                <a:gd name="connsiteX3" fmla="*/ 5493978 w 5673476"/>
                <a:gd name="connsiteY3" fmla="*/ 1923047 h 2214029"/>
                <a:gd name="connsiteX4" fmla="*/ 2904174 w 5673476"/>
                <a:gd name="connsiteY4" fmla="*/ 2153570 h 2214029"/>
                <a:gd name="connsiteX5" fmla="*/ 13287 w 5673476"/>
                <a:gd name="connsiteY5" fmla="*/ 941739 h 2214029"/>
                <a:gd name="connsiteX0" fmla="*/ 101649 w 5761838"/>
                <a:gd name="connsiteY0" fmla="*/ 941739 h 2143739"/>
                <a:gd name="connsiteX1" fmla="*/ 2044682 w 5761838"/>
                <a:gd name="connsiteY1" fmla="*/ 64445 h 2143739"/>
                <a:gd name="connsiteX2" fmla="*/ 4987607 w 5761838"/>
                <a:gd name="connsiteY2" fmla="*/ 181294 h 2143739"/>
                <a:gd name="connsiteX3" fmla="*/ 5582340 w 5761838"/>
                <a:gd name="connsiteY3" fmla="*/ 1923047 h 2143739"/>
                <a:gd name="connsiteX4" fmla="*/ 840350 w 5761838"/>
                <a:gd name="connsiteY4" fmla="*/ 2064360 h 2143739"/>
                <a:gd name="connsiteX5" fmla="*/ 101649 w 5761838"/>
                <a:gd name="connsiteY5" fmla="*/ 941739 h 2143739"/>
                <a:gd name="connsiteX0" fmla="*/ 188442 w 5536397"/>
                <a:gd name="connsiteY0" fmla="*/ 630387 h 2143793"/>
                <a:gd name="connsiteX1" fmla="*/ 1819241 w 5536397"/>
                <a:gd name="connsiteY1" fmla="*/ 43025 h 2143793"/>
                <a:gd name="connsiteX2" fmla="*/ 4762166 w 5536397"/>
                <a:gd name="connsiteY2" fmla="*/ 159874 h 2143793"/>
                <a:gd name="connsiteX3" fmla="*/ 5356899 w 5536397"/>
                <a:gd name="connsiteY3" fmla="*/ 1901627 h 2143793"/>
                <a:gd name="connsiteX4" fmla="*/ 614909 w 5536397"/>
                <a:gd name="connsiteY4" fmla="*/ 2042940 h 2143793"/>
                <a:gd name="connsiteX5" fmla="*/ 188442 w 5536397"/>
                <a:gd name="connsiteY5" fmla="*/ 630387 h 2143793"/>
                <a:gd name="connsiteX0" fmla="*/ 174325 w 5321361"/>
                <a:gd name="connsiteY0" fmla="*/ 630387 h 2200733"/>
                <a:gd name="connsiteX1" fmla="*/ 1805124 w 5321361"/>
                <a:gd name="connsiteY1" fmla="*/ 43025 h 2200733"/>
                <a:gd name="connsiteX2" fmla="*/ 4748049 w 5321361"/>
                <a:gd name="connsiteY2" fmla="*/ 159874 h 2200733"/>
                <a:gd name="connsiteX3" fmla="*/ 5086304 w 5321361"/>
                <a:gd name="connsiteY3" fmla="*/ 2035442 h 2200733"/>
                <a:gd name="connsiteX4" fmla="*/ 600792 w 5321361"/>
                <a:gd name="connsiteY4" fmla="*/ 2042940 h 2200733"/>
                <a:gd name="connsiteX5" fmla="*/ 174325 w 5321361"/>
                <a:gd name="connsiteY5" fmla="*/ 630387 h 2200733"/>
                <a:gd name="connsiteX0" fmla="*/ 174325 w 5420438"/>
                <a:gd name="connsiteY0" fmla="*/ 630387 h 2200733"/>
                <a:gd name="connsiteX1" fmla="*/ 1805124 w 5420438"/>
                <a:gd name="connsiteY1" fmla="*/ 43025 h 2200733"/>
                <a:gd name="connsiteX2" fmla="*/ 4748049 w 5420438"/>
                <a:gd name="connsiteY2" fmla="*/ 159874 h 2200733"/>
                <a:gd name="connsiteX3" fmla="*/ 5086304 w 5420438"/>
                <a:gd name="connsiteY3" fmla="*/ 2035442 h 2200733"/>
                <a:gd name="connsiteX4" fmla="*/ 600792 w 5420438"/>
                <a:gd name="connsiteY4" fmla="*/ 2042940 h 2200733"/>
                <a:gd name="connsiteX5" fmla="*/ 174325 w 5420438"/>
                <a:gd name="connsiteY5" fmla="*/ 630387 h 2200733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428298"/>
                <a:gd name="connsiteY0" fmla="*/ 682960 h 2297981"/>
                <a:gd name="connsiteX1" fmla="*/ 1805124 w 5428298"/>
                <a:gd name="connsiteY1" fmla="*/ 95598 h 2297981"/>
                <a:gd name="connsiteX2" fmla="*/ 4748049 w 5428298"/>
                <a:gd name="connsiteY2" fmla="*/ 212447 h 2297981"/>
                <a:gd name="connsiteX3" fmla="*/ 5086304 w 5428298"/>
                <a:gd name="connsiteY3" fmla="*/ 2088015 h 2297981"/>
                <a:gd name="connsiteX4" fmla="*/ 600792 w 5428298"/>
                <a:gd name="connsiteY4" fmla="*/ 2095513 h 2297981"/>
                <a:gd name="connsiteX5" fmla="*/ 174325 w 5428298"/>
                <a:gd name="connsiteY5" fmla="*/ 682960 h 2297981"/>
                <a:gd name="connsiteX0" fmla="*/ 151277 w 4978783"/>
                <a:gd name="connsiteY0" fmla="*/ 2095513 h 2334141"/>
                <a:gd name="connsiteX1" fmla="*/ 1355609 w 4978783"/>
                <a:gd name="connsiteY1" fmla="*/ 95598 h 2334141"/>
                <a:gd name="connsiteX2" fmla="*/ 4298534 w 4978783"/>
                <a:gd name="connsiteY2" fmla="*/ 212447 h 2334141"/>
                <a:gd name="connsiteX3" fmla="*/ 4636789 w 4978783"/>
                <a:gd name="connsiteY3" fmla="*/ 2088015 h 2334141"/>
                <a:gd name="connsiteX4" fmla="*/ 151277 w 4978783"/>
                <a:gd name="connsiteY4" fmla="*/ 2095513 h 2334141"/>
                <a:gd name="connsiteX0" fmla="*/ 470246 w 5297752"/>
                <a:gd name="connsiteY0" fmla="*/ 2066922 h 2301280"/>
                <a:gd name="connsiteX1" fmla="*/ 604061 w 5297752"/>
                <a:gd name="connsiteY1" fmla="*/ 133915 h 2301280"/>
                <a:gd name="connsiteX2" fmla="*/ 4617503 w 5297752"/>
                <a:gd name="connsiteY2" fmla="*/ 183856 h 2301280"/>
                <a:gd name="connsiteX3" fmla="*/ 4955758 w 5297752"/>
                <a:gd name="connsiteY3" fmla="*/ 2059424 h 2301280"/>
                <a:gd name="connsiteX4" fmla="*/ 470246 w 5297752"/>
                <a:gd name="connsiteY4" fmla="*/ 2066922 h 2301280"/>
                <a:gd name="connsiteX0" fmla="*/ 508312 w 5335818"/>
                <a:gd name="connsiteY0" fmla="*/ 2088925 h 2323283"/>
                <a:gd name="connsiteX1" fmla="*/ 642127 w 5335818"/>
                <a:gd name="connsiteY1" fmla="*/ 155918 h 2323283"/>
                <a:gd name="connsiteX2" fmla="*/ 4655569 w 5335818"/>
                <a:gd name="connsiteY2" fmla="*/ 205859 h 2323283"/>
                <a:gd name="connsiteX3" fmla="*/ 4993824 w 5335818"/>
                <a:gd name="connsiteY3" fmla="*/ 2081427 h 2323283"/>
                <a:gd name="connsiteX4" fmla="*/ 508312 w 5335818"/>
                <a:gd name="connsiteY4" fmla="*/ 2088925 h 2323283"/>
                <a:gd name="connsiteX0" fmla="*/ 537928 w 5365434"/>
                <a:gd name="connsiteY0" fmla="*/ 2041763 h 2267686"/>
                <a:gd name="connsiteX1" fmla="*/ 615987 w 5365434"/>
                <a:gd name="connsiteY1" fmla="*/ 242570 h 2267686"/>
                <a:gd name="connsiteX2" fmla="*/ 4685185 w 5365434"/>
                <a:gd name="connsiteY2" fmla="*/ 158697 h 2267686"/>
                <a:gd name="connsiteX3" fmla="*/ 5023440 w 5365434"/>
                <a:gd name="connsiteY3" fmla="*/ 2034265 h 2267686"/>
                <a:gd name="connsiteX4" fmla="*/ 537928 w 5365434"/>
                <a:gd name="connsiteY4" fmla="*/ 2041763 h 2267686"/>
                <a:gd name="connsiteX0" fmla="*/ 475390 w 5302896"/>
                <a:gd name="connsiteY0" fmla="*/ 2088286 h 2314209"/>
                <a:gd name="connsiteX1" fmla="*/ 553449 w 5302896"/>
                <a:gd name="connsiteY1" fmla="*/ 289093 h 2314209"/>
                <a:gd name="connsiteX2" fmla="*/ 4622647 w 5302896"/>
                <a:gd name="connsiteY2" fmla="*/ 205220 h 2314209"/>
                <a:gd name="connsiteX3" fmla="*/ 4960902 w 5302896"/>
                <a:gd name="connsiteY3" fmla="*/ 2080788 h 2314209"/>
                <a:gd name="connsiteX4" fmla="*/ 475390 w 5302896"/>
                <a:gd name="connsiteY4" fmla="*/ 2088286 h 2314209"/>
                <a:gd name="connsiteX0" fmla="*/ 500620 w 5340218"/>
                <a:gd name="connsiteY0" fmla="*/ 2050101 h 2276024"/>
                <a:gd name="connsiteX1" fmla="*/ 578679 w 5340218"/>
                <a:gd name="connsiteY1" fmla="*/ 250908 h 2276024"/>
                <a:gd name="connsiteX2" fmla="*/ 4688872 w 5340218"/>
                <a:gd name="connsiteY2" fmla="*/ 227606 h 2276024"/>
                <a:gd name="connsiteX3" fmla="*/ 4986132 w 5340218"/>
                <a:gd name="connsiteY3" fmla="*/ 2042603 h 2276024"/>
                <a:gd name="connsiteX4" fmla="*/ 500620 w 5340218"/>
                <a:gd name="connsiteY4" fmla="*/ 2050101 h 2276024"/>
                <a:gd name="connsiteX0" fmla="*/ 500620 w 5340214"/>
                <a:gd name="connsiteY0" fmla="*/ 2163226 h 2389149"/>
                <a:gd name="connsiteX1" fmla="*/ 578679 w 5340214"/>
                <a:gd name="connsiteY1" fmla="*/ 364033 h 2389149"/>
                <a:gd name="connsiteX2" fmla="*/ 4688872 w 5340214"/>
                <a:gd name="connsiteY2" fmla="*/ 340731 h 2389149"/>
                <a:gd name="connsiteX3" fmla="*/ 4986132 w 5340214"/>
                <a:gd name="connsiteY3" fmla="*/ 2155728 h 2389149"/>
                <a:gd name="connsiteX4" fmla="*/ 500620 w 5340214"/>
                <a:gd name="connsiteY4" fmla="*/ 2163226 h 2389149"/>
                <a:gd name="connsiteX0" fmla="*/ 500620 w 5475509"/>
                <a:gd name="connsiteY0" fmla="*/ 2163226 h 2389149"/>
                <a:gd name="connsiteX1" fmla="*/ 578679 w 5475509"/>
                <a:gd name="connsiteY1" fmla="*/ 364033 h 2389149"/>
                <a:gd name="connsiteX2" fmla="*/ 4688872 w 5475509"/>
                <a:gd name="connsiteY2" fmla="*/ 340731 h 2389149"/>
                <a:gd name="connsiteX3" fmla="*/ 4986132 w 5475509"/>
                <a:gd name="connsiteY3" fmla="*/ 2155728 h 2389149"/>
                <a:gd name="connsiteX4" fmla="*/ 500620 w 5475509"/>
                <a:gd name="connsiteY4" fmla="*/ 2163226 h 2389149"/>
                <a:gd name="connsiteX0" fmla="*/ 631244 w 5319168"/>
                <a:gd name="connsiteY0" fmla="*/ 2163227 h 2389149"/>
                <a:gd name="connsiteX1" fmla="*/ 422338 w 5319168"/>
                <a:gd name="connsiteY1" fmla="*/ 364033 h 2389149"/>
                <a:gd name="connsiteX2" fmla="*/ 4532531 w 5319168"/>
                <a:gd name="connsiteY2" fmla="*/ 340731 h 2389149"/>
                <a:gd name="connsiteX3" fmla="*/ 4829791 w 5319168"/>
                <a:gd name="connsiteY3" fmla="*/ 2155728 h 2389149"/>
                <a:gd name="connsiteX4" fmla="*/ 631244 w 5319168"/>
                <a:gd name="connsiteY4" fmla="*/ 2163227 h 2389149"/>
                <a:gd name="connsiteX0" fmla="*/ 716431 w 5404355"/>
                <a:gd name="connsiteY0" fmla="*/ 2163227 h 2486204"/>
                <a:gd name="connsiteX1" fmla="*/ 507525 w 5404355"/>
                <a:gd name="connsiteY1" fmla="*/ 364033 h 2486204"/>
                <a:gd name="connsiteX2" fmla="*/ 4617718 w 5404355"/>
                <a:gd name="connsiteY2" fmla="*/ 340731 h 2486204"/>
                <a:gd name="connsiteX3" fmla="*/ 4914978 w 5404355"/>
                <a:gd name="connsiteY3" fmla="*/ 2155728 h 2486204"/>
                <a:gd name="connsiteX4" fmla="*/ 716431 w 5404355"/>
                <a:gd name="connsiteY4" fmla="*/ 2163227 h 2486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04355" h="2486204">
                  <a:moveTo>
                    <a:pt x="716431" y="2163227"/>
                  </a:moveTo>
                  <a:cubicBezTo>
                    <a:pt x="-264115" y="1622327"/>
                    <a:pt x="-142690" y="667782"/>
                    <a:pt x="507525" y="364033"/>
                  </a:cubicBezTo>
                  <a:cubicBezTo>
                    <a:pt x="1157740" y="60284"/>
                    <a:pt x="3250955" y="-263909"/>
                    <a:pt x="4617718" y="340731"/>
                  </a:cubicBezTo>
                  <a:cubicBezTo>
                    <a:pt x="5615527" y="793943"/>
                    <a:pt x="5606187" y="1841884"/>
                    <a:pt x="4914978" y="2155728"/>
                  </a:cubicBezTo>
                  <a:cubicBezTo>
                    <a:pt x="4223769" y="2469572"/>
                    <a:pt x="1696977" y="2704127"/>
                    <a:pt x="716431" y="2163227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r-FR" dirty="0"/>
            </a:p>
          </p:txBody>
        </p:sp>
        <p:sp>
          <p:nvSpPr>
            <p:cNvPr id="114" name="? bleu">
              <a:extLst>
                <a:ext uri="{FF2B5EF4-FFF2-40B4-BE49-F238E27FC236}">
                  <a16:creationId xmlns:a16="http://schemas.microsoft.com/office/drawing/2014/main" id="{6A7650D1-0229-4DE0-936D-A4B65E774D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04996" y="1348493"/>
              <a:ext cx="1080623" cy="742279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3200" b="1" dirty="0">
                  <a:solidFill>
                    <a:schemeClr val="bg1"/>
                  </a:solidFill>
                  <a:latin typeface="+mn-lt"/>
                </a:rPr>
                <a:t>15</a:t>
              </a:r>
            </a:p>
          </p:txBody>
        </p:sp>
      </p:grpSp>
      <p:cxnSp>
        <p:nvCxnSpPr>
          <p:cNvPr id="115" name="flèche 1">
            <a:extLst>
              <a:ext uri="{FF2B5EF4-FFF2-40B4-BE49-F238E27FC236}">
                <a16:creationId xmlns:a16="http://schemas.microsoft.com/office/drawing/2014/main" id="{8CF3F7E1-2ADF-46FC-AF4C-16C203B31580}"/>
              </a:ext>
            </a:extLst>
          </p:cNvPr>
          <p:cNvCxnSpPr>
            <a:cxnSpLocks/>
          </p:cNvCxnSpPr>
          <p:nvPr/>
        </p:nvCxnSpPr>
        <p:spPr>
          <a:xfrm flipH="1">
            <a:off x="6320782" y="4360294"/>
            <a:ext cx="335575" cy="423256"/>
          </a:xfrm>
          <a:prstGeom prst="straightConnector1">
            <a:avLst/>
          </a:prstGeom>
          <a:ln w="41275">
            <a:solidFill>
              <a:schemeClr val="accent4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5" name="Immagine 38">
            <a:extLst>
              <a:ext uri="{FF2B5EF4-FFF2-40B4-BE49-F238E27FC236}">
                <a16:creationId xmlns:a16="http://schemas.microsoft.com/office/drawing/2014/main" id="{D1DFA018-5685-4E97-B9B5-144CD8E7CA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25" y="46038"/>
            <a:ext cx="1179513" cy="1068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954270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4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1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</p:childTnLst>
        </p:cTn>
      </p:par>
    </p:tnLst>
    <p:bldLst>
      <p:bldP spid="55" grpId="0" animBg="1"/>
      <p:bldP spid="27" grpId="0"/>
      <p:bldP spid="21" grpId="0"/>
      <p:bldP spid="26" grpId="0"/>
      <p:bldP spid="28" grpId="0"/>
      <p:bldP spid="24" grpId="0"/>
      <p:bldP spid="8" grpId="0"/>
      <p:bldP spid="34820" grpId="0"/>
      <p:bldP spid="52" grpId="0"/>
      <p:bldP spid="45" grpId="0"/>
      <p:bldP spid="48" grpId="0"/>
      <p:bldP spid="51" grpId="0" animBg="1"/>
      <p:bldP spid="54" grpId="0"/>
      <p:bldP spid="3" grpId="0"/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Image 2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79488" y="346530"/>
            <a:ext cx="11212512" cy="6516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" name="Rectangle 2"/>
          <p:cNvSpPr/>
          <p:nvPr/>
        </p:nvSpPr>
        <p:spPr>
          <a:xfrm>
            <a:off x="-382385" y="-12700"/>
            <a:ext cx="12574385" cy="1368970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Rectangle 1"/>
          <p:cNvSpPr/>
          <p:nvPr/>
        </p:nvSpPr>
        <p:spPr>
          <a:xfrm>
            <a:off x="-11113" y="-90488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9464" name="PictoVide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213" y="3765550"/>
            <a:ext cx="744537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ZtxtP-Info"/>
          <p:cNvSpPr txBox="1">
            <a:spLocks noChangeArrowheads="1"/>
          </p:cNvSpPr>
          <p:nvPr/>
        </p:nvSpPr>
        <p:spPr bwMode="auto">
          <a:xfrm>
            <a:off x="106363" y="2293938"/>
            <a:ext cx="1084262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0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helsea Market" panose="02000000000000000000" pitchFamily="2" charset="0"/>
                <a:ea typeface="Chelsea Market" panose="02000000000000000000" pitchFamily="2" charset="0"/>
                <a:cs typeface="Ebrima" panose="02000000000000000000" pitchFamily="2" charset="0"/>
              </a:rPr>
              <a:t>INFO</a:t>
            </a:r>
          </a:p>
        </p:txBody>
      </p:sp>
      <p:sp>
        <p:nvSpPr>
          <p:cNvPr id="36" name="ZtxtP-Video"/>
          <p:cNvSpPr txBox="1">
            <a:spLocks noChangeArrowheads="1"/>
          </p:cNvSpPr>
          <p:nvPr/>
        </p:nvSpPr>
        <p:spPr bwMode="auto">
          <a:xfrm>
            <a:off x="139700" y="4341813"/>
            <a:ext cx="1084263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0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helsea Market" panose="02000000000000000000" pitchFamily="2" charset="0"/>
                <a:ea typeface="Chelsea Market" panose="02000000000000000000" pitchFamily="2" charset="0"/>
                <a:cs typeface="Ebrima" panose="02000000000000000000" pitchFamily="2" charset="0"/>
              </a:rPr>
              <a:t>VIDEO</a:t>
            </a:r>
          </a:p>
        </p:txBody>
      </p:sp>
      <p:pic>
        <p:nvPicPr>
          <p:cNvPr id="19467" name="PictoGuide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75" y="2762250"/>
            <a:ext cx="739775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ZtxtP-Guide"/>
          <p:cNvSpPr txBox="1">
            <a:spLocks noChangeArrowheads="1"/>
          </p:cNvSpPr>
          <p:nvPr/>
        </p:nvSpPr>
        <p:spPr bwMode="auto">
          <a:xfrm>
            <a:off x="128588" y="3341688"/>
            <a:ext cx="1084262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0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helsea Market" panose="02000000000000000000" pitchFamily="2" charset="0"/>
                <a:ea typeface="Chelsea Market" panose="02000000000000000000" pitchFamily="2" charset="0"/>
                <a:cs typeface="Verdana" panose="020B0604030504040204" pitchFamily="34" charset="0"/>
              </a:rPr>
              <a:t>GUIDA</a:t>
            </a:r>
          </a:p>
        </p:txBody>
      </p:sp>
      <p:sp>
        <p:nvSpPr>
          <p:cNvPr id="39" name="ZtxtP-Video"/>
          <p:cNvSpPr txBox="1">
            <a:spLocks noChangeArrowheads="1"/>
          </p:cNvSpPr>
          <p:nvPr/>
        </p:nvSpPr>
        <p:spPr bwMode="auto">
          <a:xfrm>
            <a:off x="136525" y="5322888"/>
            <a:ext cx="1084263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0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helsea Market" panose="02000000000000000000" pitchFamily="2" charset="0"/>
                <a:ea typeface="Chelsea Market" panose="02000000000000000000" pitchFamily="2" charset="0"/>
                <a:cs typeface="Ebrima" panose="02000000000000000000" pitchFamily="2" charset="0"/>
              </a:rPr>
              <a:t>ES</a:t>
            </a:r>
          </a:p>
        </p:txBody>
      </p:sp>
      <p:pic>
        <p:nvPicPr>
          <p:cNvPr id="19470" name="Image 4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1704975"/>
            <a:ext cx="779463" cy="661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71" name="PictoVideo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759325"/>
            <a:ext cx="711200" cy="60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72" name="ZoneTexte 30"/>
          <p:cNvSpPr txBox="1">
            <a:spLocks noChangeArrowheads="1"/>
          </p:cNvSpPr>
          <p:nvPr/>
        </p:nvSpPr>
        <p:spPr bwMode="auto">
          <a:xfrm>
            <a:off x="0" y="6572250"/>
            <a:ext cx="6858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0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473" name="Rectangle 1"/>
          <p:cNvSpPr>
            <a:spLocks noChangeArrowheads="1"/>
          </p:cNvSpPr>
          <p:nvPr/>
        </p:nvSpPr>
        <p:spPr bwMode="auto">
          <a:xfrm>
            <a:off x="5960119" y="2156504"/>
            <a:ext cx="6096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19475" name="ZoneTexte 30"/>
          <p:cNvSpPr txBox="1">
            <a:spLocks noChangeArrowheads="1"/>
          </p:cNvSpPr>
          <p:nvPr/>
        </p:nvSpPr>
        <p:spPr bwMode="auto">
          <a:xfrm>
            <a:off x="0" y="6572250"/>
            <a:ext cx="6858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0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915903" y="239306"/>
            <a:ext cx="9762910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fr-FR" altLang="fr-FR" sz="3000" b="1" dirty="0">
                <a:solidFill>
                  <a:schemeClr val="bg1"/>
                </a:solidFill>
                <a:cs typeface="Arial" panose="020B0604020202020204" pitchFamily="34" charset="0"/>
              </a:rPr>
              <a:t>Che </a:t>
            </a:r>
            <a:r>
              <a:rPr lang="fr-FR" altLang="fr-FR" sz="3000" b="1" dirty="0" err="1">
                <a:solidFill>
                  <a:schemeClr val="bg1"/>
                </a:solidFill>
                <a:cs typeface="Arial" panose="020B0604020202020204" pitchFamily="34" charset="0"/>
              </a:rPr>
              <a:t>cos’è</a:t>
            </a:r>
            <a:r>
              <a:rPr lang="fr-FR" altLang="fr-FR" sz="300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fr-FR" altLang="fr-FR" sz="3000" b="1" dirty="0" err="1">
                <a:solidFill>
                  <a:schemeClr val="bg1"/>
                </a:solidFill>
                <a:cs typeface="Arial" panose="020B0604020202020204" pitchFamily="34" charset="0"/>
              </a:rPr>
              <a:t>che</a:t>
            </a:r>
            <a:r>
              <a:rPr lang="fr-FR" altLang="fr-FR" sz="300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fr-FR" altLang="fr-FR" sz="3000" b="1" dirty="0" err="1">
                <a:solidFill>
                  <a:schemeClr val="bg1"/>
                </a:solidFill>
                <a:cs typeface="Arial" panose="020B0604020202020204" pitchFamily="34" charset="0"/>
              </a:rPr>
              <a:t>inquina</a:t>
            </a:r>
            <a:r>
              <a:rPr lang="fr-FR" altLang="fr-FR" sz="3000" b="1" dirty="0">
                <a:solidFill>
                  <a:schemeClr val="bg1"/>
                </a:solidFill>
                <a:cs typeface="Arial" panose="020B0604020202020204" pitchFamily="34" charset="0"/>
              </a:rPr>
              <a:t> l’aria </a:t>
            </a:r>
            <a:r>
              <a:rPr lang="fr-FR" altLang="fr-FR" sz="3000" b="1" dirty="0" err="1">
                <a:solidFill>
                  <a:schemeClr val="bg1"/>
                </a:solidFill>
                <a:cs typeface="Arial" panose="020B0604020202020204" pitchFamily="34" charset="0"/>
              </a:rPr>
              <a:t>all’interno</a:t>
            </a:r>
            <a:r>
              <a:rPr lang="fr-FR" altLang="fr-FR" sz="3000" b="1" dirty="0">
                <a:solidFill>
                  <a:schemeClr val="bg1"/>
                </a:solidFill>
                <a:cs typeface="Arial" panose="020B0604020202020204" pitchFamily="34" charset="0"/>
              </a:rPr>
              <a:t> di </a:t>
            </a:r>
            <a:r>
              <a:rPr lang="fr-FR" altLang="fr-FR" sz="3000" b="1" dirty="0" err="1">
                <a:solidFill>
                  <a:schemeClr val="bg1"/>
                </a:solidFill>
                <a:cs typeface="Arial" panose="020B0604020202020204" pitchFamily="34" charset="0"/>
              </a:rPr>
              <a:t>una</a:t>
            </a:r>
            <a:r>
              <a:rPr lang="fr-FR" altLang="fr-FR" sz="3000" b="1" dirty="0">
                <a:solidFill>
                  <a:schemeClr val="bg1"/>
                </a:solidFill>
                <a:cs typeface="Arial" panose="020B0604020202020204" pitchFamily="34" charset="0"/>
              </a:rPr>
              <a:t> classe?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3500" b="1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60000"/>
                  <a:lumOff val="40000"/>
                </a:schemeClr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29" name="Text Box 21"/>
          <p:cNvSpPr txBox="1">
            <a:spLocks noChangeArrowheads="1"/>
          </p:cNvSpPr>
          <p:nvPr/>
        </p:nvSpPr>
        <p:spPr bwMode="auto">
          <a:xfrm>
            <a:off x="5002833" y="1491669"/>
            <a:ext cx="1109662" cy="317500"/>
          </a:xfrm>
          <a:prstGeom prst="rect">
            <a:avLst/>
          </a:prstGeom>
          <a:solidFill>
            <a:schemeClr val="accent4">
              <a:lumMod val="20000"/>
              <a:lumOff val="80000"/>
              <a:alpha val="75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lvl="1" algn="ctr">
              <a:lnSpc>
                <a:spcPct val="80000"/>
              </a:lnSpc>
              <a:spcBef>
                <a:spcPct val="20000"/>
              </a:spcBef>
              <a:defRPr/>
            </a:pPr>
            <a:r>
              <a:rPr lang="fr-FR" b="1" dirty="0">
                <a:solidFill>
                  <a:schemeClr val="accent4">
                    <a:lumMod val="50000"/>
                  </a:schemeClr>
                </a:solidFill>
                <a:cs typeface="Arial" charset="0"/>
              </a:rPr>
              <a:t>Il </a:t>
            </a:r>
            <a:r>
              <a:rPr lang="fr-FR" b="1" dirty="0" err="1">
                <a:solidFill>
                  <a:schemeClr val="accent4">
                    <a:lumMod val="50000"/>
                  </a:schemeClr>
                </a:solidFill>
                <a:cs typeface="Arial" charset="0"/>
              </a:rPr>
              <a:t>soffitto</a:t>
            </a:r>
            <a:endParaRPr lang="fr-FR" dirty="0">
              <a:solidFill>
                <a:schemeClr val="accent4">
                  <a:lumMod val="50000"/>
                </a:schemeClr>
              </a:solidFill>
              <a:cs typeface="Arial" charset="0"/>
            </a:endParaRPr>
          </a:p>
        </p:txBody>
      </p:sp>
      <p:sp>
        <p:nvSpPr>
          <p:cNvPr id="30" name="Text Box 21"/>
          <p:cNvSpPr txBox="1">
            <a:spLocks noChangeArrowheads="1"/>
          </p:cNvSpPr>
          <p:nvPr/>
        </p:nvSpPr>
        <p:spPr bwMode="auto">
          <a:xfrm>
            <a:off x="1952616" y="2718888"/>
            <a:ext cx="2351821" cy="1039644"/>
          </a:xfrm>
          <a:prstGeom prst="rect">
            <a:avLst/>
          </a:prstGeom>
          <a:solidFill>
            <a:schemeClr val="accent4">
              <a:lumMod val="20000"/>
              <a:lumOff val="80000"/>
              <a:alpha val="74901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lvl="1">
              <a:lnSpc>
                <a:spcPct val="80000"/>
              </a:lnSpc>
              <a:spcBef>
                <a:spcPct val="20000"/>
              </a:spcBef>
              <a:buFontTx/>
              <a:buNone/>
            </a:pPr>
            <a:r>
              <a:rPr lang="fr-FR" altLang="fr-FR" sz="1800" b="1" dirty="0">
                <a:solidFill>
                  <a:schemeClr val="accent4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L’</a:t>
            </a:r>
            <a:r>
              <a:rPr lang="fr-FR" altLang="fr-FR" sz="1800" b="1" dirty="0" err="1">
                <a:solidFill>
                  <a:schemeClr val="accent4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inquinamento</a:t>
            </a:r>
            <a:r>
              <a:rPr lang="fr-FR" altLang="fr-FR" sz="1800" b="1" dirty="0">
                <a:solidFill>
                  <a:schemeClr val="accent4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fr-FR" altLang="fr-FR" sz="1800" b="1" dirty="0" err="1">
                <a:solidFill>
                  <a:schemeClr val="accent4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che</a:t>
            </a:r>
            <a:r>
              <a:rPr lang="fr-FR" altLang="fr-FR" sz="1800" b="1" dirty="0">
                <a:solidFill>
                  <a:schemeClr val="accent4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fr-FR" altLang="fr-FR" sz="1800" b="1" dirty="0" err="1">
                <a:solidFill>
                  <a:schemeClr val="accent4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viene</a:t>
            </a:r>
            <a:r>
              <a:rPr lang="fr-FR" altLang="fr-FR" sz="1800" b="1" dirty="0">
                <a:solidFill>
                  <a:schemeClr val="accent4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fr-FR" altLang="fr-FR" sz="1800" b="1" dirty="0" err="1">
                <a:solidFill>
                  <a:schemeClr val="accent4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dall’esterno</a:t>
            </a:r>
            <a:endParaRPr lang="fr-FR" altLang="fr-FR" sz="1800" dirty="0">
              <a:solidFill>
                <a:schemeClr val="accent4">
                  <a:lumMod val="50000"/>
                </a:schemeClr>
              </a:solidFill>
              <a:latin typeface="+mn-lt"/>
              <a:cs typeface="Arial" panose="020B0604020202020204" pitchFamily="34" charset="0"/>
            </a:endParaRPr>
          </a:p>
          <a:p>
            <a:pPr marL="0" lvl="1">
              <a:lnSpc>
                <a:spcPct val="80000"/>
              </a:lnSpc>
              <a:spcBef>
                <a:spcPct val="20000"/>
              </a:spcBef>
              <a:buFontTx/>
              <a:buNone/>
            </a:pPr>
            <a:r>
              <a:rPr lang="fr-FR" altLang="fr-FR" sz="1800" dirty="0">
                <a:solidFill>
                  <a:schemeClr val="accent4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(</a:t>
            </a:r>
            <a:r>
              <a:rPr lang="fr-FR" altLang="fr-FR" sz="1800" dirty="0" err="1">
                <a:solidFill>
                  <a:schemeClr val="accent4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trasporti</a:t>
            </a:r>
            <a:r>
              <a:rPr lang="fr-FR" altLang="fr-FR" sz="1800" dirty="0">
                <a:solidFill>
                  <a:schemeClr val="accent4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, industrie, </a:t>
            </a:r>
            <a:r>
              <a:rPr lang="fr-FR" altLang="fr-FR" sz="1800" dirty="0" err="1">
                <a:solidFill>
                  <a:schemeClr val="accent4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riscaldamento</a:t>
            </a:r>
            <a:r>
              <a:rPr lang="fr-FR" altLang="fr-FR" sz="1600" dirty="0">
                <a:solidFill>
                  <a:schemeClr val="accent4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…)</a:t>
            </a:r>
            <a:endParaRPr lang="fr-FR" altLang="fr-FR" sz="1800" dirty="0">
              <a:solidFill>
                <a:schemeClr val="accent4">
                  <a:lumMod val="75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31" name="Text Box 21"/>
          <p:cNvSpPr txBox="1">
            <a:spLocks noChangeArrowheads="1"/>
          </p:cNvSpPr>
          <p:nvPr/>
        </p:nvSpPr>
        <p:spPr bwMode="auto">
          <a:xfrm>
            <a:off x="9436300" y="1452815"/>
            <a:ext cx="1425575" cy="762003"/>
          </a:xfrm>
          <a:prstGeom prst="rect">
            <a:avLst/>
          </a:prstGeom>
          <a:solidFill>
            <a:schemeClr val="accent4">
              <a:lumMod val="20000"/>
              <a:lumOff val="80000"/>
              <a:alpha val="74901"/>
            </a:schemeClr>
          </a:solidFill>
          <a:ln>
            <a:noFill/>
          </a:ln>
        </p:spPr>
        <p:txBody>
          <a:bodyPr>
            <a:spAutoFit/>
          </a:bodyPr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lvl="1" algn="ctr" eaLnBrk="1" hangingPunct="1">
              <a:lnSpc>
                <a:spcPct val="80000"/>
              </a:lnSpc>
              <a:spcBef>
                <a:spcPct val="20000"/>
              </a:spcBef>
              <a:buFontTx/>
              <a:buNone/>
            </a:pPr>
            <a:r>
              <a:rPr lang="fr-FR" altLang="fr-FR" sz="1800" b="1" dirty="0">
                <a:solidFill>
                  <a:schemeClr val="accent4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I muri </a:t>
            </a:r>
          </a:p>
          <a:p>
            <a:pPr marL="0" lvl="1" algn="ctr" eaLnBrk="1" hangingPunct="1">
              <a:lnSpc>
                <a:spcPct val="80000"/>
              </a:lnSpc>
              <a:spcBef>
                <a:spcPct val="20000"/>
              </a:spcBef>
              <a:buFontTx/>
              <a:buNone/>
            </a:pPr>
            <a:r>
              <a:rPr lang="fr-FR" altLang="fr-FR" sz="1600" dirty="0">
                <a:solidFill>
                  <a:schemeClr val="accent4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(</a:t>
            </a:r>
            <a:r>
              <a:rPr lang="fr-FR" altLang="fr-FR" sz="1600" dirty="0" err="1">
                <a:solidFill>
                  <a:schemeClr val="accent4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pitture</a:t>
            </a:r>
            <a:r>
              <a:rPr lang="fr-FR" altLang="fr-FR" sz="1600" dirty="0">
                <a:solidFill>
                  <a:schemeClr val="accent4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fr-FR" altLang="fr-FR" sz="1600" dirty="0" err="1">
                <a:solidFill>
                  <a:schemeClr val="accent4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colorate</a:t>
            </a:r>
            <a:r>
              <a:rPr lang="fr-FR" altLang="fr-FR" sz="1600" dirty="0">
                <a:solidFill>
                  <a:schemeClr val="accent4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…)</a:t>
            </a:r>
          </a:p>
        </p:txBody>
      </p:sp>
      <p:sp>
        <p:nvSpPr>
          <p:cNvPr id="32" name="Text Box 21"/>
          <p:cNvSpPr txBox="1">
            <a:spLocks noChangeArrowheads="1"/>
          </p:cNvSpPr>
          <p:nvPr/>
        </p:nvSpPr>
        <p:spPr bwMode="auto">
          <a:xfrm>
            <a:off x="10032513" y="4457827"/>
            <a:ext cx="1413693" cy="1039644"/>
          </a:xfrm>
          <a:prstGeom prst="rect">
            <a:avLst/>
          </a:prstGeom>
          <a:solidFill>
            <a:schemeClr val="accent4">
              <a:lumMod val="20000"/>
              <a:lumOff val="80000"/>
              <a:alpha val="70195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lvl="1" eaLnBrk="1" hangingPunct="1">
              <a:lnSpc>
                <a:spcPct val="80000"/>
              </a:lnSpc>
              <a:spcBef>
                <a:spcPct val="20000"/>
              </a:spcBef>
              <a:buFontTx/>
              <a:buNone/>
            </a:pPr>
            <a:r>
              <a:rPr lang="fr-FR" altLang="fr-FR" sz="1800" b="1" dirty="0">
                <a:solidFill>
                  <a:schemeClr val="accent4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Il </a:t>
            </a:r>
            <a:r>
              <a:rPr lang="fr-FR" altLang="fr-FR" sz="1800" b="1" dirty="0" err="1">
                <a:solidFill>
                  <a:schemeClr val="accent4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pavimento</a:t>
            </a:r>
            <a:endParaRPr lang="fr-FR" altLang="fr-FR" sz="1800" b="1" dirty="0">
              <a:solidFill>
                <a:schemeClr val="accent4">
                  <a:lumMod val="50000"/>
                </a:schemeClr>
              </a:solidFill>
              <a:latin typeface="+mn-lt"/>
              <a:cs typeface="Arial" panose="020B0604020202020204" pitchFamily="34" charset="0"/>
            </a:endParaRPr>
          </a:p>
          <a:p>
            <a:pPr marL="0" lvl="1">
              <a:lnSpc>
                <a:spcPct val="80000"/>
              </a:lnSpc>
              <a:spcBef>
                <a:spcPct val="20000"/>
              </a:spcBef>
              <a:buNone/>
            </a:pPr>
            <a:r>
              <a:rPr lang="fr-FR" altLang="fr-FR" sz="1800" dirty="0">
                <a:solidFill>
                  <a:schemeClr val="accent4">
                    <a:lumMod val="75000"/>
                  </a:schemeClr>
                </a:solidFill>
                <a:cs typeface="Arial" panose="020B0604020202020204" pitchFamily="34" charset="0"/>
              </a:rPr>
              <a:t>(</a:t>
            </a:r>
            <a:r>
              <a:rPr lang="fr-FR" altLang="fr-FR" sz="1800" dirty="0" err="1">
                <a:solidFill>
                  <a:schemeClr val="accent4">
                    <a:lumMod val="75000"/>
                  </a:schemeClr>
                </a:solidFill>
                <a:cs typeface="Arial" panose="020B0604020202020204" pitchFamily="34" charset="0"/>
              </a:rPr>
              <a:t>Rivestimenti</a:t>
            </a:r>
            <a:r>
              <a:rPr lang="fr-FR" altLang="fr-FR" sz="1800" dirty="0">
                <a:solidFill>
                  <a:schemeClr val="accent4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fr-FR" altLang="fr-FR" sz="1800" dirty="0" err="1">
                <a:solidFill>
                  <a:schemeClr val="accent4">
                    <a:lumMod val="75000"/>
                  </a:schemeClr>
                </a:solidFill>
                <a:cs typeface="Arial" panose="020B0604020202020204" pitchFamily="34" charset="0"/>
              </a:rPr>
              <a:t>plastici,colle</a:t>
            </a:r>
            <a:r>
              <a:rPr lang="fr-FR" altLang="fr-FR" sz="1800" dirty="0">
                <a:solidFill>
                  <a:schemeClr val="accent4">
                    <a:lumMod val="75000"/>
                  </a:schemeClr>
                </a:solidFill>
                <a:cs typeface="Arial" panose="020B0604020202020204" pitchFamily="34" charset="0"/>
              </a:rPr>
              <a:t>,…)</a:t>
            </a:r>
          </a:p>
        </p:txBody>
      </p:sp>
      <p:sp>
        <p:nvSpPr>
          <p:cNvPr id="33" name="Text Box 21"/>
          <p:cNvSpPr txBox="1">
            <a:spLocks noChangeArrowheads="1"/>
          </p:cNvSpPr>
          <p:nvPr/>
        </p:nvSpPr>
        <p:spPr bwMode="auto">
          <a:xfrm>
            <a:off x="6848054" y="4494648"/>
            <a:ext cx="2215607" cy="98360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lvl="1" eaLnBrk="1" hangingPunct="1">
              <a:lnSpc>
                <a:spcPct val="80000"/>
              </a:lnSpc>
              <a:spcBef>
                <a:spcPct val="20000"/>
              </a:spcBef>
              <a:buFontTx/>
              <a:buNone/>
            </a:pPr>
            <a:r>
              <a:rPr lang="fr-FR" altLang="fr-FR" sz="1800" b="1" dirty="0" err="1">
                <a:solidFill>
                  <a:schemeClr val="accent4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Ciò</a:t>
            </a:r>
            <a:r>
              <a:rPr lang="fr-FR" altLang="fr-FR" sz="1800" b="1" dirty="0">
                <a:solidFill>
                  <a:schemeClr val="accent4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fr-FR" altLang="fr-FR" sz="1800" b="1" dirty="0" err="1">
                <a:solidFill>
                  <a:schemeClr val="accent4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che</a:t>
            </a:r>
            <a:r>
              <a:rPr lang="fr-FR" altLang="fr-FR" sz="1800" b="1" dirty="0">
                <a:solidFill>
                  <a:schemeClr val="accent4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 c’è </a:t>
            </a:r>
            <a:r>
              <a:rPr lang="fr-FR" altLang="fr-FR" sz="1800" b="1" dirty="0" err="1">
                <a:solidFill>
                  <a:schemeClr val="accent4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negli</a:t>
            </a:r>
            <a:r>
              <a:rPr lang="fr-FR" altLang="fr-FR" sz="1800" b="1" dirty="0">
                <a:solidFill>
                  <a:schemeClr val="accent4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fr-FR" altLang="fr-FR" sz="1800" b="1" dirty="0" err="1">
                <a:solidFill>
                  <a:schemeClr val="accent4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astucci</a:t>
            </a:r>
            <a:r>
              <a:rPr lang="fr-FR" altLang="fr-FR" sz="1800" b="1" dirty="0">
                <a:solidFill>
                  <a:schemeClr val="accent4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endParaRPr lang="fr-FR" altLang="fr-FR" sz="1800" dirty="0">
              <a:solidFill>
                <a:schemeClr val="accent4">
                  <a:lumMod val="50000"/>
                </a:schemeClr>
              </a:solidFill>
              <a:latin typeface="+mn-lt"/>
              <a:cs typeface="Arial" panose="020B0604020202020204" pitchFamily="34" charset="0"/>
            </a:endParaRPr>
          </a:p>
          <a:p>
            <a:pPr marL="0" lvl="1" eaLnBrk="1" hangingPunct="1">
              <a:lnSpc>
                <a:spcPct val="80000"/>
              </a:lnSpc>
              <a:spcBef>
                <a:spcPct val="20000"/>
              </a:spcBef>
              <a:buFontTx/>
              <a:buNone/>
            </a:pPr>
            <a:r>
              <a:rPr lang="fr-FR" altLang="fr-FR" sz="1600" dirty="0">
                <a:solidFill>
                  <a:schemeClr val="accent4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(</a:t>
            </a:r>
            <a:r>
              <a:rPr lang="fr-FR" altLang="fr-FR" sz="1600" dirty="0" err="1">
                <a:solidFill>
                  <a:schemeClr val="accent4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bianchetto</a:t>
            </a:r>
            <a:r>
              <a:rPr lang="fr-FR" altLang="fr-FR" sz="1600" dirty="0">
                <a:solidFill>
                  <a:schemeClr val="accent4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, </a:t>
            </a:r>
            <a:r>
              <a:rPr lang="fr-FR" altLang="fr-FR" sz="1600" dirty="0" err="1">
                <a:solidFill>
                  <a:schemeClr val="accent4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pennarelli</a:t>
            </a:r>
            <a:r>
              <a:rPr lang="fr-FR" altLang="fr-FR" sz="1600" dirty="0">
                <a:solidFill>
                  <a:schemeClr val="accent4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, colle,…) …</a:t>
            </a:r>
          </a:p>
        </p:txBody>
      </p:sp>
      <p:sp>
        <p:nvSpPr>
          <p:cNvPr id="35" name="ZoneTexte 8"/>
          <p:cNvSpPr txBox="1">
            <a:spLocks noChangeArrowheads="1"/>
          </p:cNvSpPr>
          <p:nvPr/>
        </p:nvSpPr>
        <p:spPr bwMode="auto">
          <a:xfrm>
            <a:off x="1838008" y="5619870"/>
            <a:ext cx="1643596" cy="95898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lvl="1" eaLnBrk="1" hangingPunct="1">
              <a:lnSpc>
                <a:spcPct val="80000"/>
              </a:lnSpc>
              <a:spcBef>
                <a:spcPct val="20000"/>
              </a:spcBef>
              <a:buFontTx/>
              <a:buNone/>
            </a:pPr>
            <a:r>
              <a:rPr lang="fr-FR" altLang="fr-FR" sz="1800" b="1" dirty="0">
                <a:solidFill>
                  <a:schemeClr val="accent4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L’ </a:t>
            </a:r>
            <a:r>
              <a:rPr lang="fr-FR" altLang="fr-FR" sz="1800" b="1" dirty="0" err="1">
                <a:solidFill>
                  <a:schemeClr val="accent4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arredamento</a:t>
            </a:r>
            <a:endParaRPr lang="fr-FR" altLang="fr-FR" sz="1800" b="1" dirty="0">
              <a:solidFill>
                <a:schemeClr val="accent4">
                  <a:lumMod val="50000"/>
                </a:schemeClr>
              </a:solidFill>
              <a:latin typeface="+mn-lt"/>
              <a:cs typeface="Arial" panose="020B0604020202020204" pitchFamily="34" charset="0"/>
            </a:endParaRPr>
          </a:p>
          <a:p>
            <a:pPr marL="0" lvl="1" eaLnBrk="1" hangingPunct="1">
              <a:lnSpc>
                <a:spcPct val="80000"/>
              </a:lnSpc>
              <a:spcBef>
                <a:spcPct val="20000"/>
              </a:spcBef>
              <a:buFontTx/>
              <a:buNone/>
            </a:pPr>
            <a:r>
              <a:rPr lang="fr-FR" altLang="fr-FR" sz="1600" dirty="0">
                <a:solidFill>
                  <a:schemeClr val="accent4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(</a:t>
            </a:r>
            <a:r>
              <a:rPr lang="fr-FR" altLang="fr-FR" sz="1600" dirty="0" err="1">
                <a:solidFill>
                  <a:schemeClr val="accent4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scrivanie</a:t>
            </a:r>
            <a:r>
              <a:rPr lang="fr-FR" altLang="fr-FR" sz="1600" dirty="0">
                <a:solidFill>
                  <a:schemeClr val="accent4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 in </a:t>
            </a:r>
            <a:r>
              <a:rPr lang="fr-FR" altLang="fr-FR" sz="1600" dirty="0" err="1">
                <a:solidFill>
                  <a:schemeClr val="accent4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legno</a:t>
            </a:r>
            <a:r>
              <a:rPr lang="fr-FR" altLang="fr-FR" sz="1600" dirty="0">
                <a:solidFill>
                  <a:schemeClr val="accent4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fr-FR" altLang="fr-FR" sz="1600" dirty="0" err="1">
                <a:solidFill>
                  <a:schemeClr val="accent4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compresso</a:t>
            </a:r>
            <a:r>
              <a:rPr lang="fr-FR" altLang="fr-FR" sz="1600" dirty="0">
                <a:solidFill>
                  <a:schemeClr val="accent4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,…)</a:t>
            </a:r>
            <a:endParaRPr lang="fr-FR" altLang="fr-FR" sz="1800" dirty="0">
              <a:solidFill>
                <a:schemeClr val="accent4">
                  <a:lumMod val="75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37" name="Text Box 21"/>
          <p:cNvSpPr txBox="1">
            <a:spLocks noChangeArrowheads="1"/>
          </p:cNvSpPr>
          <p:nvPr/>
        </p:nvSpPr>
        <p:spPr bwMode="auto">
          <a:xfrm>
            <a:off x="7703085" y="3524434"/>
            <a:ext cx="1790772" cy="541046"/>
          </a:xfrm>
          <a:prstGeom prst="rect">
            <a:avLst/>
          </a:prstGeom>
          <a:solidFill>
            <a:schemeClr val="accent4">
              <a:lumMod val="20000"/>
              <a:lumOff val="80000"/>
              <a:alpha val="75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lvl="1" eaLnBrk="1" hangingPunct="1">
              <a:lnSpc>
                <a:spcPct val="80000"/>
              </a:lnSpc>
              <a:spcBef>
                <a:spcPct val="20000"/>
              </a:spcBef>
              <a:buFontTx/>
              <a:buNone/>
              <a:defRPr/>
            </a:pPr>
            <a:r>
              <a:rPr lang="fr-FR" altLang="fr-FR" sz="1800" b="1" dirty="0" err="1">
                <a:solidFill>
                  <a:schemeClr val="accent4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Pennarelli</a:t>
            </a:r>
            <a:r>
              <a:rPr lang="fr-FR" altLang="fr-FR" sz="1800" b="1" dirty="0">
                <a:solidFill>
                  <a:schemeClr val="accent4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 per la </a:t>
            </a:r>
            <a:r>
              <a:rPr lang="fr-FR" altLang="fr-FR" sz="1800" b="1" dirty="0" err="1">
                <a:solidFill>
                  <a:schemeClr val="accent4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lavagna</a:t>
            </a:r>
            <a:endParaRPr lang="fr-FR" altLang="fr-FR" sz="1800" dirty="0">
              <a:solidFill>
                <a:schemeClr val="accent4">
                  <a:lumMod val="50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40" name="Text Box 21"/>
          <p:cNvSpPr txBox="1">
            <a:spLocks noChangeArrowheads="1"/>
          </p:cNvSpPr>
          <p:nvPr/>
        </p:nvSpPr>
        <p:spPr bwMode="auto">
          <a:xfrm>
            <a:off x="6797358" y="1922865"/>
            <a:ext cx="1297103" cy="76264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lvl="1" eaLnBrk="1" hangingPunct="1">
              <a:lnSpc>
                <a:spcPct val="80000"/>
              </a:lnSpc>
              <a:spcBef>
                <a:spcPct val="20000"/>
              </a:spcBef>
              <a:buFontTx/>
              <a:buNone/>
            </a:pPr>
            <a:r>
              <a:rPr lang="fr-FR" altLang="fr-FR" sz="1800" b="1" dirty="0">
                <a:solidFill>
                  <a:schemeClr val="accent4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I </a:t>
            </a:r>
            <a:r>
              <a:rPr lang="fr-FR" altLang="fr-FR" sz="1800" b="1" dirty="0" err="1">
                <a:solidFill>
                  <a:schemeClr val="accent4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Prodotti</a:t>
            </a:r>
            <a:r>
              <a:rPr lang="fr-FR" altLang="fr-FR" sz="1800" b="1" dirty="0">
                <a:solidFill>
                  <a:schemeClr val="accent4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 per la </a:t>
            </a:r>
            <a:r>
              <a:rPr lang="fr-FR" altLang="fr-FR" sz="1800" b="1" dirty="0" err="1">
                <a:solidFill>
                  <a:schemeClr val="accent4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pulizia</a:t>
            </a:r>
            <a:endParaRPr lang="fr-FR" altLang="fr-FR" sz="1600" dirty="0">
              <a:solidFill>
                <a:schemeClr val="accent4">
                  <a:lumMod val="50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19474" name="Espace réservé du numéro de diapositive 1"/>
          <p:cNvSpPr txBox="1">
            <a:spLocks/>
          </p:cNvSpPr>
          <p:nvPr/>
        </p:nvSpPr>
        <p:spPr bwMode="auto">
          <a:xfrm>
            <a:off x="11277600" y="6110288"/>
            <a:ext cx="914400" cy="365125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M</a:t>
            </a:r>
            <a:r>
              <a:rPr kumimoji="0" lang="fr-FR" altLang="fr-FR" sz="1800" b="1" i="0" u="none" strike="noStrike" kern="1200" cap="none" spc="0" normalizeH="0" baseline="30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6</a:t>
            </a: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- </a:t>
            </a:r>
            <a:fld id="{49FC2660-464D-43B1-8885-124EEB25E72E}" type="slidenum">
              <a:rPr kumimoji="0" lang="fr-FR" altLang="fr-FR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24</a:t>
            </a:fld>
            <a:endParaRPr kumimoji="0" lang="fr-FR" alt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pic>
        <p:nvPicPr>
          <p:cNvPr id="41" name="num 1">
            <a:extLst>
              <a:ext uri="{FF2B5EF4-FFF2-40B4-BE49-F238E27FC236}">
                <a16:creationId xmlns:a16="http://schemas.microsoft.com/office/drawing/2014/main" id="{5589ACB3-FBD4-4AAE-8067-AA3AC8AAB63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7863" y="2025535"/>
            <a:ext cx="811212" cy="1001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num 7">
            <a:extLst>
              <a:ext uri="{FF2B5EF4-FFF2-40B4-BE49-F238E27FC236}">
                <a16:creationId xmlns:a16="http://schemas.microsoft.com/office/drawing/2014/main" id="{DC1EAF6C-A823-4D3F-B73F-40B00715A6F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8213" y="5164257"/>
            <a:ext cx="738188" cy="91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" name="num 4">
            <a:extLst>
              <a:ext uri="{FF2B5EF4-FFF2-40B4-BE49-F238E27FC236}">
                <a16:creationId xmlns:a16="http://schemas.microsoft.com/office/drawing/2014/main" id="{20A73D13-9907-40C7-BA9C-8CFD50A7DE25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3950" y="899553"/>
            <a:ext cx="808037" cy="99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" name="num 5">
            <a:extLst>
              <a:ext uri="{FF2B5EF4-FFF2-40B4-BE49-F238E27FC236}">
                <a16:creationId xmlns:a16="http://schemas.microsoft.com/office/drawing/2014/main" id="{6217C05A-ED2B-48B7-A360-5AB148391D2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6061" y="3293986"/>
            <a:ext cx="812800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" name="num 3">
            <a:extLst>
              <a:ext uri="{FF2B5EF4-FFF2-40B4-BE49-F238E27FC236}">
                <a16:creationId xmlns:a16="http://schemas.microsoft.com/office/drawing/2014/main" id="{488AC67A-9BB5-49B4-B609-7A7C6ADEDA8C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3327" y="1839324"/>
            <a:ext cx="801687" cy="98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num 6">
            <a:extLst>
              <a:ext uri="{FF2B5EF4-FFF2-40B4-BE49-F238E27FC236}">
                <a16:creationId xmlns:a16="http://schemas.microsoft.com/office/drawing/2014/main" id="{BB478D88-5F0D-4DD9-8AAA-9964C7848DAD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991" y="5095689"/>
            <a:ext cx="809625" cy="998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" name="num 2">
            <a:extLst>
              <a:ext uri="{FF2B5EF4-FFF2-40B4-BE49-F238E27FC236}">
                <a16:creationId xmlns:a16="http://schemas.microsoft.com/office/drawing/2014/main" id="{2BF83D0D-B05C-4E7B-81DC-C2D6C8E0614B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3865" y="923907"/>
            <a:ext cx="811212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" name="num 8">
            <a:extLst>
              <a:ext uri="{FF2B5EF4-FFF2-40B4-BE49-F238E27FC236}">
                <a16:creationId xmlns:a16="http://schemas.microsoft.com/office/drawing/2014/main" id="{267AF2FD-3544-46A4-B372-8D902E3ECD5C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6560" y="5526871"/>
            <a:ext cx="812800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Immagine 38">
            <a:extLst>
              <a:ext uri="{FF2B5EF4-FFF2-40B4-BE49-F238E27FC236}">
                <a16:creationId xmlns:a16="http://schemas.microsoft.com/office/drawing/2014/main" id="{E99B8709-4164-4DA9-86AD-535ADB7616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25" y="46038"/>
            <a:ext cx="1179513" cy="1068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238827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1" grpId="0" animBg="1"/>
      <p:bldP spid="32" grpId="0" animBg="1"/>
      <p:bldP spid="33" grpId="0" animBg="1"/>
      <p:bldP spid="35" grpId="0" animBg="1"/>
      <p:bldP spid="37" grpId="0" animBg="1"/>
      <p:bldP spid="4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9"/>
          <a:stretch/>
        </p:blipFill>
        <p:spPr>
          <a:xfrm>
            <a:off x="177800" y="219075"/>
            <a:ext cx="9178318" cy="6858000"/>
          </a:xfrm>
          <a:prstGeom prst="rect">
            <a:avLst/>
          </a:prstGeom>
        </p:spPr>
      </p:pic>
      <p:sp>
        <p:nvSpPr>
          <p:cNvPr id="9219" name="Espace réservé du numéro de diapositive 1"/>
          <p:cNvSpPr>
            <a:spLocks noGrp="1"/>
          </p:cNvSpPr>
          <p:nvPr>
            <p:ph type="sldNum" sz="quarter" idx="11"/>
          </p:nvPr>
        </p:nvSpPr>
        <p:spPr bwMode="auto">
          <a:xfrm>
            <a:off x="11285538" y="6102350"/>
            <a:ext cx="914400" cy="365125"/>
          </a:xfrm>
          <a:solidFill>
            <a:schemeClr val="accent4">
              <a:lumMod val="75000"/>
            </a:schemeClr>
          </a:solidFill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</a:t>
            </a:r>
            <a:r>
              <a:rPr kumimoji="0" lang="fr-FR" altLang="fr-FR" sz="1800" b="1" i="0" u="none" strike="noStrike" kern="1200" cap="none" spc="0" normalizeH="0" baseline="30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</a:t>
            </a: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 </a:t>
            </a:r>
            <a:r>
              <a:rPr lang="fr-FR" altLang="fr-FR" sz="1800" b="1" noProof="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24</a:t>
            </a:r>
            <a:endParaRPr kumimoji="0" lang="fr-FR" alt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>
          <a:xfrm>
            <a:off x="4674149" y="219075"/>
            <a:ext cx="7525789" cy="1280160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algn="ctr">
              <a:defRPr/>
            </a:pPr>
            <a:r>
              <a:rPr lang="fr-FR" altLang="fr-FR" sz="3600" b="1" dirty="0">
                <a:solidFill>
                  <a:schemeClr val="accent4">
                    <a:lumMod val="75000"/>
                  </a:schemeClr>
                </a:solidFill>
                <a:latin typeface="+mn-lt"/>
                <a:cs typeface="Arial" charset="0"/>
              </a:rPr>
              <a:t>Le </a:t>
            </a:r>
            <a:r>
              <a:rPr lang="fr-FR" altLang="fr-FR" sz="3600" b="1" dirty="0" err="1">
                <a:solidFill>
                  <a:schemeClr val="accent4">
                    <a:lumMod val="75000"/>
                  </a:schemeClr>
                </a:solidFill>
                <a:latin typeface="+mn-lt"/>
                <a:cs typeface="Arial" charset="0"/>
              </a:rPr>
              <a:t>sostanze</a:t>
            </a:r>
            <a:r>
              <a:rPr lang="fr-FR" altLang="fr-FR" sz="3600" b="1" dirty="0">
                <a:solidFill>
                  <a:schemeClr val="accent4">
                    <a:lumMod val="75000"/>
                  </a:schemeClr>
                </a:solidFill>
                <a:latin typeface="+mn-lt"/>
                <a:cs typeface="Arial" charset="0"/>
              </a:rPr>
              <a:t> </a:t>
            </a:r>
            <a:r>
              <a:rPr lang="fr-FR" altLang="fr-FR" sz="3600" b="1" dirty="0" err="1">
                <a:solidFill>
                  <a:schemeClr val="accent4">
                    <a:lumMod val="75000"/>
                  </a:schemeClr>
                </a:solidFill>
                <a:latin typeface="+mn-lt"/>
                <a:cs typeface="Arial" charset="0"/>
              </a:rPr>
              <a:t>inquinanti</a:t>
            </a:r>
            <a:r>
              <a:rPr lang="fr-FR" altLang="fr-FR" sz="3600" b="1" dirty="0">
                <a:solidFill>
                  <a:schemeClr val="accent4">
                    <a:lumMod val="75000"/>
                  </a:schemeClr>
                </a:solidFill>
                <a:latin typeface="+mn-lt"/>
                <a:cs typeface="Arial" charset="0"/>
              </a:rPr>
              <a:t> </a:t>
            </a:r>
            <a:r>
              <a:rPr lang="fr-FR" altLang="fr-FR" sz="3600" b="1" dirty="0" err="1">
                <a:solidFill>
                  <a:schemeClr val="accent4">
                    <a:lumMod val="75000"/>
                  </a:schemeClr>
                </a:solidFill>
                <a:latin typeface="+mn-lt"/>
                <a:cs typeface="Arial" charset="0"/>
              </a:rPr>
              <a:t>dell’aria</a:t>
            </a:r>
            <a:r>
              <a:rPr lang="fr-FR" altLang="fr-FR" sz="3600" b="1" dirty="0">
                <a:solidFill>
                  <a:schemeClr val="accent4">
                    <a:lumMod val="75000"/>
                  </a:schemeClr>
                </a:solidFill>
                <a:latin typeface="+mn-lt"/>
                <a:cs typeface="Arial" charset="0"/>
              </a:rPr>
              <a:t> interna </a:t>
            </a:r>
            <a:r>
              <a:rPr lang="fr-FR" altLang="fr-FR" sz="3600" b="1" dirty="0" err="1">
                <a:solidFill>
                  <a:schemeClr val="accent4">
                    <a:lumMod val="75000"/>
                  </a:schemeClr>
                </a:solidFill>
                <a:latin typeface="+mn-lt"/>
                <a:cs typeface="Arial" charset="0"/>
              </a:rPr>
              <a:t>agli</a:t>
            </a:r>
            <a:r>
              <a:rPr lang="fr-FR" altLang="fr-FR" sz="3600" b="1" dirty="0">
                <a:solidFill>
                  <a:schemeClr val="accent4">
                    <a:lumMod val="75000"/>
                  </a:schemeClr>
                </a:solidFill>
                <a:latin typeface="+mn-lt"/>
                <a:cs typeface="Arial" charset="0"/>
              </a:rPr>
              <a:t> </a:t>
            </a:r>
            <a:r>
              <a:rPr lang="fr-FR" altLang="fr-FR" sz="3600" b="1" dirty="0" err="1">
                <a:solidFill>
                  <a:schemeClr val="accent4">
                    <a:lumMod val="75000"/>
                  </a:schemeClr>
                </a:solidFill>
                <a:latin typeface="+mn-lt"/>
                <a:cs typeface="Arial" charset="0"/>
              </a:rPr>
              <a:t>edifici</a:t>
            </a:r>
            <a:r>
              <a:rPr lang="fr-FR" altLang="fr-FR" sz="3600" b="1" dirty="0">
                <a:solidFill>
                  <a:schemeClr val="accent4">
                    <a:lumMod val="75000"/>
                  </a:schemeClr>
                </a:solidFill>
                <a:latin typeface="+mn-lt"/>
                <a:cs typeface="Arial" charset="0"/>
              </a:rPr>
              <a:t> e le </a:t>
            </a:r>
            <a:r>
              <a:rPr lang="fr-FR" altLang="fr-FR" sz="3600" b="1" dirty="0" err="1">
                <a:solidFill>
                  <a:schemeClr val="accent4">
                    <a:lumMod val="75000"/>
                  </a:schemeClr>
                </a:solidFill>
                <a:latin typeface="+mn-lt"/>
                <a:cs typeface="Arial" charset="0"/>
              </a:rPr>
              <a:t>loro</a:t>
            </a:r>
            <a:r>
              <a:rPr lang="fr-FR" altLang="fr-FR" sz="3600" b="1" dirty="0">
                <a:solidFill>
                  <a:schemeClr val="accent4">
                    <a:lumMod val="75000"/>
                  </a:schemeClr>
                </a:solidFill>
                <a:latin typeface="+mn-lt"/>
                <a:cs typeface="Arial" charset="0"/>
              </a:rPr>
              <a:t> </a:t>
            </a:r>
            <a:r>
              <a:rPr lang="fr-FR" altLang="fr-FR" sz="3600" b="1" dirty="0" err="1">
                <a:solidFill>
                  <a:schemeClr val="accent4">
                    <a:lumMod val="75000"/>
                  </a:schemeClr>
                </a:solidFill>
                <a:latin typeface="+mn-lt"/>
                <a:cs typeface="Arial" charset="0"/>
              </a:rPr>
              <a:t>conseguenze</a:t>
            </a:r>
            <a:r>
              <a:rPr lang="fr-FR" altLang="fr-FR" sz="3600" b="1" dirty="0">
                <a:solidFill>
                  <a:schemeClr val="accent4">
                    <a:lumMod val="75000"/>
                  </a:schemeClr>
                </a:solidFill>
                <a:latin typeface="+mn-lt"/>
                <a:cs typeface="Arial" charset="0"/>
              </a:rPr>
              <a:t> </a:t>
            </a:r>
            <a:r>
              <a:rPr lang="fr-FR" altLang="fr-FR" sz="3600" b="1" dirty="0" err="1">
                <a:solidFill>
                  <a:schemeClr val="accent4">
                    <a:lumMod val="75000"/>
                  </a:schemeClr>
                </a:solidFill>
                <a:latin typeface="+mn-lt"/>
                <a:cs typeface="Arial" charset="0"/>
              </a:rPr>
              <a:t>sulla</a:t>
            </a:r>
            <a:r>
              <a:rPr lang="fr-FR" altLang="fr-FR" sz="3600" b="1" dirty="0">
                <a:solidFill>
                  <a:schemeClr val="accent4">
                    <a:lumMod val="75000"/>
                  </a:schemeClr>
                </a:solidFill>
                <a:latin typeface="+mn-lt"/>
                <a:cs typeface="Arial" charset="0"/>
              </a:rPr>
              <a:t> </a:t>
            </a:r>
            <a:r>
              <a:rPr lang="fr-FR" altLang="fr-FR" sz="3600" b="1" dirty="0" err="1">
                <a:solidFill>
                  <a:schemeClr val="accent4">
                    <a:lumMod val="75000"/>
                  </a:schemeClr>
                </a:solidFill>
                <a:latin typeface="+mn-lt"/>
                <a:cs typeface="Arial" charset="0"/>
              </a:rPr>
              <a:t>salute</a:t>
            </a:r>
            <a:endParaRPr lang="fr-FR" altLang="fr-FR" sz="3600" b="1" dirty="0">
              <a:solidFill>
                <a:schemeClr val="accent4">
                  <a:lumMod val="75000"/>
                </a:schemeClr>
              </a:solidFill>
              <a:latin typeface="+mn-lt"/>
              <a:cs typeface="Arial" charset="0"/>
            </a:endParaRPr>
          </a:p>
        </p:txBody>
      </p:sp>
      <p:pic>
        <p:nvPicPr>
          <p:cNvPr id="3" name="Image 2" descr="Une image contenant chaise, table, homme, femme&#10;&#10;Description générée automatiquement">
            <a:extLst>
              <a:ext uri="{FF2B5EF4-FFF2-40B4-BE49-F238E27FC236}">
                <a16:creationId xmlns:a16="http://schemas.microsoft.com/office/drawing/2014/main" id="{D9DDAAE3-E5E4-40EE-AC50-1A0D3F34EFA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8192" y="2865989"/>
            <a:ext cx="5187819" cy="4126765"/>
          </a:xfrm>
          <a:prstGeom prst="rect">
            <a:avLst/>
          </a:prstGeom>
        </p:spPr>
      </p:pic>
      <p:pic>
        <p:nvPicPr>
          <p:cNvPr id="7" name="Immagine 38">
            <a:extLst>
              <a:ext uri="{FF2B5EF4-FFF2-40B4-BE49-F238E27FC236}">
                <a16:creationId xmlns:a16="http://schemas.microsoft.com/office/drawing/2014/main" id="{7A7983E0-F869-4582-9E48-5E14E72CC1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25" y="46038"/>
            <a:ext cx="1179513" cy="1068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27342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Image 7">
            <a:extLst>
              <a:ext uri="{FF2B5EF4-FFF2-40B4-BE49-F238E27FC236}">
                <a16:creationId xmlns:a16="http://schemas.microsoft.com/office/drawing/2014/main" id="{EF2EF42A-8A25-42CA-8A5F-48100C7A06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0250" y="1177925"/>
            <a:ext cx="3476625" cy="561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76" name="ZoneTexte 13">
            <a:extLst>
              <a:ext uri="{FF2B5EF4-FFF2-40B4-BE49-F238E27FC236}">
                <a16:creationId xmlns:a16="http://schemas.microsoft.com/office/drawing/2014/main" id="{97E68108-500C-4BC7-937D-D573ABECDD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21713" y="4354513"/>
            <a:ext cx="3517900" cy="1089529"/>
          </a:xfrm>
          <a:custGeom>
            <a:avLst/>
            <a:gdLst>
              <a:gd name="T0" fmla="*/ 0 w 4393475"/>
              <a:gd name="T1" fmla="*/ 2040 h 1683317"/>
              <a:gd name="T2" fmla="*/ 0 w 4393475"/>
              <a:gd name="T3" fmla="*/ 332 h 1683317"/>
              <a:gd name="T4" fmla="*/ 0 w 4393475"/>
              <a:gd name="T5" fmla="*/ 471 h 1683317"/>
              <a:gd name="T6" fmla="*/ 0 w 4393475"/>
              <a:gd name="T7" fmla="*/ 2280 h 1683317"/>
              <a:gd name="T8" fmla="*/ 0 w 4393475"/>
              <a:gd name="T9" fmla="*/ 4461 h 1683317"/>
              <a:gd name="T10" fmla="*/ 0 w 4393475"/>
              <a:gd name="T11" fmla="*/ 5367 h 1683317"/>
              <a:gd name="T12" fmla="*/ 0 w 4393475"/>
              <a:gd name="T13" fmla="*/ 5321 h 1683317"/>
              <a:gd name="T14" fmla="*/ 0 w 4393475"/>
              <a:gd name="T15" fmla="*/ 3998 h 1683317"/>
              <a:gd name="T16" fmla="*/ 0 w 4393475"/>
              <a:gd name="T17" fmla="*/ 2040 h 1683317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393475"/>
              <a:gd name="T28" fmla="*/ 0 h 1683317"/>
              <a:gd name="T29" fmla="*/ 4393475 w 4393475"/>
              <a:gd name="T30" fmla="*/ 1683317 h 1683317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393475" h="1683317">
                <a:moveTo>
                  <a:pt x="37023" y="615734"/>
                </a:moveTo>
                <a:cubicBezTo>
                  <a:pt x="173658" y="230732"/>
                  <a:pt x="577554" y="100104"/>
                  <a:pt x="699798" y="100104"/>
                </a:cubicBezTo>
                <a:cubicBezTo>
                  <a:pt x="1334738" y="-26020"/>
                  <a:pt x="2831528" y="-54589"/>
                  <a:pt x="3718717" y="142145"/>
                </a:cubicBezTo>
                <a:cubicBezTo>
                  <a:pt x="3851471" y="173676"/>
                  <a:pt x="4297412" y="312299"/>
                  <a:pt x="4360474" y="689307"/>
                </a:cubicBezTo>
                <a:cubicBezTo>
                  <a:pt x="4399012" y="957921"/>
                  <a:pt x="4437550" y="1104632"/>
                  <a:pt x="4265881" y="1347192"/>
                </a:cubicBezTo>
                <a:cubicBezTo>
                  <a:pt x="4097715" y="1543009"/>
                  <a:pt x="3893513" y="1580303"/>
                  <a:pt x="3624124" y="1621086"/>
                </a:cubicBezTo>
                <a:cubicBezTo>
                  <a:pt x="2582783" y="1701665"/>
                  <a:pt x="1467871" y="1711188"/>
                  <a:pt x="836434" y="1606802"/>
                </a:cubicBezTo>
                <a:cubicBezTo>
                  <a:pt x="556534" y="1564760"/>
                  <a:pt x="289272" y="1465662"/>
                  <a:pt x="110596" y="1206784"/>
                </a:cubicBezTo>
                <a:cubicBezTo>
                  <a:pt x="5494" y="1002761"/>
                  <a:pt x="-36550" y="903840"/>
                  <a:pt x="37023" y="615734"/>
                </a:cubicBezTo>
                <a:close/>
              </a:path>
            </a:pathLst>
          </a:custGeom>
          <a:solidFill>
            <a:srgbClr val="FDE7F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it-IT" sz="1800" dirty="0">
                <a:solidFill>
                  <a:srgbClr val="771F45"/>
                </a:solidFill>
                <a:cs typeface="Arial" panose="020B0604020202020204" pitchFamily="34" charset="0"/>
              </a:rPr>
              <a:t>Disturbi della fertilità, aborti spontanei, nascite premature, ritardi nella crescita fetale, impatti sullo sviluppo intellettuale</a:t>
            </a:r>
          </a:p>
        </p:txBody>
      </p:sp>
      <p:sp>
        <p:nvSpPr>
          <p:cNvPr id="24" name="Rectangle 2">
            <a:extLst>
              <a:ext uri="{FF2B5EF4-FFF2-40B4-BE49-F238E27FC236}">
                <a16:creationId xmlns:a16="http://schemas.microsoft.com/office/drawing/2014/main" id="{A33240D2-6D8C-4D63-91D6-FBA12BBB36FC}"/>
              </a:ext>
            </a:extLst>
          </p:cNvPr>
          <p:cNvSpPr/>
          <p:nvPr/>
        </p:nvSpPr>
        <p:spPr>
          <a:xfrm>
            <a:off x="925513" y="-55563"/>
            <a:ext cx="11318875" cy="1233488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rgbClr val="ED778B"/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7" name="Rectangle 1">
            <a:extLst>
              <a:ext uri="{FF2B5EF4-FFF2-40B4-BE49-F238E27FC236}">
                <a16:creationId xmlns:a16="http://schemas.microsoft.com/office/drawing/2014/main" id="{D6B0A18E-21A9-4A12-B696-42BC445FB5CC}"/>
              </a:ext>
            </a:extLst>
          </p:cNvPr>
          <p:cNvSpPr/>
          <p:nvPr/>
        </p:nvSpPr>
        <p:spPr>
          <a:xfrm>
            <a:off x="-11113" y="-90488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37894" name="ZoneTexte 30">
            <a:extLst>
              <a:ext uri="{FF2B5EF4-FFF2-40B4-BE49-F238E27FC236}">
                <a16:creationId xmlns:a16="http://schemas.microsoft.com/office/drawing/2014/main" id="{0DA94353-782A-4A3A-853C-D997240D0E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572250"/>
            <a:ext cx="6858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000">
              <a:solidFill>
                <a:srgbClr val="002060"/>
              </a:solidFill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37895" name="Rectangle 1">
            <a:extLst>
              <a:ext uri="{FF2B5EF4-FFF2-40B4-BE49-F238E27FC236}">
                <a16:creationId xmlns:a16="http://schemas.microsoft.com/office/drawing/2014/main" id="{22F3A594-9D60-4916-BA78-FE7C0403F4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2113" y="2003425"/>
            <a:ext cx="6096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800">
              <a:latin typeface="Corbel" panose="020B0503020204020204" pitchFamily="34" charset="0"/>
            </a:endParaRPr>
          </a:p>
        </p:txBody>
      </p:sp>
      <p:sp>
        <p:nvSpPr>
          <p:cNvPr id="37896" name="ZoneTexte 30">
            <a:extLst>
              <a:ext uri="{FF2B5EF4-FFF2-40B4-BE49-F238E27FC236}">
                <a16:creationId xmlns:a16="http://schemas.microsoft.com/office/drawing/2014/main" id="{667A04A5-D244-4674-8FC7-2477488B74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572250"/>
            <a:ext cx="6858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000">
              <a:solidFill>
                <a:srgbClr val="002060"/>
              </a:solidFill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2485AFA-8B39-4B41-A63F-D2FD7B12FA98}"/>
              </a:ext>
            </a:extLst>
          </p:cNvPr>
          <p:cNvSpPr/>
          <p:nvPr/>
        </p:nvSpPr>
        <p:spPr>
          <a:xfrm>
            <a:off x="1330325" y="125413"/>
            <a:ext cx="10775950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fr-FR" altLang="fr-FR" sz="3000" b="1" dirty="0">
                <a:solidFill>
                  <a:srgbClr val="771F45"/>
                </a:solidFill>
                <a:latin typeface="+mn-lt"/>
                <a:cs typeface="Arial" charset="0"/>
              </a:rPr>
              <a:t>Quali sono </a:t>
            </a:r>
            <a:r>
              <a:rPr lang="fr-FR" altLang="fr-FR" sz="3000" b="1" dirty="0" err="1">
                <a:solidFill>
                  <a:srgbClr val="771F45"/>
                </a:solidFill>
                <a:latin typeface="+mn-lt"/>
                <a:cs typeface="Arial" charset="0"/>
              </a:rPr>
              <a:t>gli</a:t>
            </a:r>
            <a:r>
              <a:rPr lang="fr-FR" altLang="fr-FR" sz="3000" b="1" dirty="0">
                <a:solidFill>
                  <a:srgbClr val="771F45"/>
                </a:solidFill>
                <a:latin typeface="+mn-lt"/>
                <a:cs typeface="Arial" charset="0"/>
              </a:rPr>
              <a:t> </a:t>
            </a:r>
            <a:r>
              <a:rPr lang="fr-FR" altLang="fr-FR" sz="3000" b="1" dirty="0" err="1">
                <a:solidFill>
                  <a:srgbClr val="771F45"/>
                </a:solidFill>
                <a:latin typeface="+mn-lt"/>
                <a:cs typeface="Arial" charset="0"/>
              </a:rPr>
              <a:t>effetti</a:t>
            </a:r>
            <a:r>
              <a:rPr lang="fr-FR" altLang="fr-FR" sz="3000" b="1" dirty="0">
                <a:solidFill>
                  <a:srgbClr val="771F45"/>
                </a:solidFill>
                <a:latin typeface="+mn-lt"/>
                <a:cs typeface="Arial" charset="0"/>
              </a:rPr>
              <a:t> </a:t>
            </a:r>
            <a:r>
              <a:rPr lang="fr-FR" altLang="fr-FR" sz="3000" b="1" dirty="0" err="1">
                <a:solidFill>
                  <a:srgbClr val="771F45"/>
                </a:solidFill>
                <a:latin typeface="+mn-lt"/>
                <a:cs typeface="Arial" charset="0"/>
              </a:rPr>
              <a:t>dell’inquinamento</a:t>
            </a:r>
            <a:r>
              <a:rPr lang="fr-FR" altLang="fr-FR" sz="3000" b="1" dirty="0">
                <a:solidFill>
                  <a:srgbClr val="771F45"/>
                </a:solidFill>
                <a:latin typeface="+mn-lt"/>
                <a:cs typeface="Arial" charset="0"/>
              </a:rPr>
              <a:t> </a:t>
            </a:r>
            <a:r>
              <a:rPr lang="fr-FR" altLang="fr-FR" sz="3000" b="1" dirty="0" err="1">
                <a:solidFill>
                  <a:srgbClr val="771F45"/>
                </a:solidFill>
                <a:latin typeface="+mn-lt"/>
                <a:cs typeface="Arial" charset="0"/>
              </a:rPr>
              <a:t>atmosferico</a:t>
            </a:r>
            <a:r>
              <a:rPr lang="fr-FR" altLang="fr-FR" sz="3000" b="1" dirty="0">
                <a:solidFill>
                  <a:srgbClr val="771F45"/>
                </a:solidFill>
                <a:latin typeface="+mn-lt"/>
                <a:cs typeface="Arial" charset="0"/>
              </a:rPr>
              <a:t> </a:t>
            </a:r>
            <a:r>
              <a:rPr lang="fr-FR" altLang="fr-FR" sz="3000" b="1" dirty="0" err="1">
                <a:solidFill>
                  <a:srgbClr val="771F45"/>
                </a:solidFill>
                <a:latin typeface="+mn-lt"/>
                <a:cs typeface="Arial" charset="0"/>
              </a:rPr>
              <a:t>sulla</a:t>
            </a:r>
            <a:r>
              <a:rPr lang="fr-FR" altLang="fr-FR" sz="3000" b="1" dirty="0">
                <a:solidFill>
                  <a:srgbClr val="771F45"/>
                </a:solidFill>
                <a:latin typeface="+mn-lt"/>
                <a:cs typeface="Arial" charset="0"/>
              </a:rPr>
              <a:t> </a:t>
            </a:r>
            <a:r>
              <a:rPr lang="fr-FR" altLang="fr-FR" sz="3000" b="1" dirty="0" err="1">
                <a:solidFill>
                  <a:srgbClr val="771F45"/>
                </a:solidFill>
                <a:latin typeface="+mn-lt"/>
                <a:cs typeface="Arial" charset="0"/>
              </a:rPr>
              <a:t>salute</a:t>
            </a:r>
            <a:r>
              <a:rPr lang="fr-FR" altLang="fr-FR" sz="3000" b="1" dirty="0">
                <a:solidFill>
                  <a:srgbClr val="771F45"/>
                </a:solidFill>
                <a:latin typeface="+mn-lt"/>
                <a:cs typeface="Arial" charset="0"/>
              </a:rPr>
              <a:t>? </a:t>
            </a:r>
            <a:endParaRPr lang="fr-FR" sz="3000" dirty="0">
              <a:solidFill>
                <a:srgbClr val="771F45"/>
              </a:solidFill>
              <a:latin typeface="+mn-lt"/>
            </a:endParaRPr>
          </a:p>
        </p:txBody>
      </p:sp>
      <p:sp>
        <p:nvSpPr>
          <p:cNvPr id="27672" name="ZoneTexte 13">
            <a:extLst>
              <a:ext uri="{FF2B5EF4-FFF2-40B4-BE49-F238E27FC236}">
                <a16:creationId xmlns:a16="http://schemas.microsoft.com/office/drawing/2014/main" id="{C870E453-1E3B-41DF-86A6-CC3484147D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55038" y="2360613"/>
            <a:ext cx="2800350" cy="1169551"/>
          </a:xfrm>
          <a:custGeom>
            <a:avLst/>
            <a:gdLst>
              <a:gd name="T0" fmla="*/ 0 w 4393475"/>
              <a:gd name="T1" fmla="*/ 0 h 1683317"/>
              <a:gd name="T2" fmla="*/ 0 w 4393475"/>
              <a:gd name="T3" fmla="*/ 0 h 1683317"/>
              <a:gd name="T4" fmla="*/ 0 w 4393475"/>
              <a:gd name="T5" fmla="*/ 0 h 1683317"/>
              <a:gd name="T6" fmla="*/ 0 w 4393475"/>
              <a:gd name="T7" fmla="*/ 0 h 1683317"/>
              <a:gd name="T8" fmla="*/ 0 w 4393475"/>
              <a:gd name="T9" fmla="*/ 0 h 1683317"/>
              <a:gd name="T10" fmla="*/ 0 w 4393475"/>
              <a:gd name="T11" fmla="*/ 0 h 1683317"/>
              <a:gd name="T12" fmla="*/ 0 w 4393475"/>
              <a:gd name="T13" fmla="*/ 0 h 1683317"/>
              <a:gd name="T14" fmla="*/ 0 w 4393475"/>
              <a:gd name="T15" fmla="*/ 0 h 1683317"/>
              <a:gd name="T16" fmla="*/ 0 w 4393475"/>
              <a:gd name="T17" fmla="*/ 0 h 1683317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393475"/>
              <a:gd name="T28" fmla="*/ 0 h 1683317"/>
              <a:gd name="T29" fmla="*/ 4393475 w 4393475"/>
              <a:gd name="T30" fmla="*/ 1683317 h 1683317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393475" h="1683317">
                <a:moveTo>
                  <a:pt x="37023" y="615734"/>
                </a:moveTo>
                <a:cubicBezTo>
                  <a:pt x="173658" y="230732"/>
                  <a:pt x="577554" y="100104"/>
                  <a:pt x="699798" y="100104"/>
                </a:cubicBezTo>
                <a:cubicBezTo>
                  <a:pt x="1334738" y="-26020"/>
                  <a:pt x="2831528" y="-54589"/>
                  <a:pt x="3718717" y="142145"/>
                </a:cubicBezTo>
                <a:cubicBezTo>
                  <a:pt x="3851471" y="173676"/>
                  <a:pt x="4297412" y="312299"/>
                  <a:pt x="4360474" y="689307"/>
                </a:cubicBezTo>
                <a:cubicBezTo>
                  <a:pt x="4399012" y="957921"/>
                  <a:pt x="4437550" y="1104632"/>
                  <a:pt x="4265881" y="1347192"/>
                </a:cubicBezTo>
                <a:cubicBezTo>
                  <a:pt x="4097715" y="1543009"/>
                  <a:pt x="3893513" y="1580303"/>
                  <a:pt x="3624124" y="1621086"/>
                </a:cubicBezTo>
                <a:cubicBezTo>
                  <a:pt x="2582783" y="1701665"/>
                  <a:pt x="1467871" y="1711188"/>
                  <a:pt x="836434" y="1606802"/>
                </a:cubicBezTo>
                <a:cubicBezTo>
                  <a:pt x="556534" y="1564760"/>
                  <a:pt x="289272" y="1465662"/>
                  <a:pt x="110596" y="1206784"/>
                </a:cubicBezTo>
                <a:cubicBezTo>
                  <a:pt x="5494" y="1002761"/>
                  <a:pt x="-36550" y="903840"/>
                  <a:pt x="37023" y="615734"/>
                </a:cubicBezTo>
                <a:close/>
              </a:path>
            </a:pathLst>
          </a:custGeom>
          <a:solidFill>
            <a:srgbClr val="FDE7F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800" dirty="0">
              <a:solidFill>
                <a:srgbClr val="771F45"/>
              </a:solidFill>
              <a:cs typeface="Arial" panose="020B0604020202020204" pitchFamily="34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800" dirty="0">
                <a:solidFill>
                  <a:srgbClr val="771F45"/>
                </a:solidFill>
                <a:cs typeface="Arial" panose="020B0604020202020204" pitchFamily="34" charset="0"/>
              </a:rPr>
              <a:t>Ictus, </a:t>
            </a:r>
            <a:r>
              <a:rPr lang="fr-FR" altLang="fr-FR" sz="1800" dirty="0" err="1">
                <a:solidFill>
                  <a:srgbClr val="771F45"/>
                </a:solidFill>
                <a:cs typeface="Arial" panose="020B0604020202020204" pitchFamily="34" charset="0"/>
              </a:rPr>
              <a:t>problemi</a:t>
            </a:r>
            <a:r>
              <a:rPr lang="fr-FR" altLang="fr-FR" sz="1800" dirty="0">
                <a:solidFill>
                  <a:srgbClr val="771F45"/>
                </a:solidFill>
                <a:cs typeface="Arial" panose="020B0604020202020204" pitchFamily="34" charset="0"/>
              </a:rPr>
              <a:t> </a:t>
            </a:r>
            <a:r>
              <a:rPr lang="fr-FR" altLang="fr-FR" sz="1800" dirty="0" err="1">
                <a:solidFill>
                  <a:srgbClr val="771F45"/>
                </a:solidFill>
                <a:cs typeface="Arial" panose="020B0604020202020204" pitchFamily="34" charset="0"/>
              </a:rPr>
              <a:t>cardiaci</a:t>
            </a:r>
            <a:r>
              <a:rPr lang="fr-FR" altLang="fr-FR" sz="1800" dirty="0">
                <a:solidFill>
                  <a:srgbClr val="771F45"/>
                </a:solidFill>
                <a:cs typeface="Arial" panose="020B0604020202020204" pitchFamily="34" charset="0"/>
              </a:rPr>
              <a:t> , </a:t>
            </a:r>
            <a:r>
              <a:rPr lang="fr-FR" altLang="fr-FR" sz="1800" dirty="0" err="1">
                <a:solidFill>
                  <a:srgbClr val="771F45"/>
                </a:solidFill>
                <a:cs typeface="Arial" panose="020B0604020202020204" pitchFamily="34" charset="0"/>
              </a:rPr>
              <a:t>ipertensione</a:t>
            </a:r>
            <a:r>
              <a:rPr lang="fr-FR" altLang="fr-FR" sz="1800" dirty="0">
                <a:solidFill>
                  <a:srgbClr val="771F45"/>
                </a:solidFill>
                <a:cs typeface="Arial" panose="020B0604020202020204" pitchFamily="34" charset="0"/>
              </a:rPr>
              <a:t>, </a:t>
            </a:r>
            <a:r>
              <a:rPr lang="fr-FR" altLang="fr-FR" sz="1800" dirty="0" err="1">
                <a:solidFill>
                  <a:srgbClr val="771F45"/>
                </a:solidFill>
                <a:cs typeface="Arial" panose="020B0604020202020204" pitchFamily="34" charset="0"/>
              </a:rPr>
              <a:t>vasocostrizione</a:t>
            </a:r>
            <a:r>
              <a:rPr lang="fr-FR" altLang="fr-FR" sz="1800" dirty="0">
                <a:solidFill>
                  <a:srgbClr val="771F45"/>
                </a:solidFill>
                <a:cs typeface="Arial" panose="020B0604020202020204" pitchFamily="34" charset="0"/>
              </a:rPr>
              <a:t>, </a:t>
            </a:r>
            <a:r>
              <a:rPr lang="fr-FR" altLang="fr-FR" sz="1800" dirty="0" err="1">
                <a:solidFill>
                  <a:srgbClr val="771F45"/>
                </a:solidFill>
                <a:cs typeface="Arial" panose="020B0604020202020204" pitchFamily="34" charset="0"/>
              </a:rPr>
              <a:t>coaguli</a:t>
            </a:r>
            <a:endParaRPr lang="fr-FR" altLang="fr-FR" sz="1800" dirty="0">
              <a:solidFill>
                <a:srgbClr val="771F45"/>
              </a:solidFill>
              <a:cs typeface="Arial" panose="020B0604020202020204" pitchFamily="34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800" dirty="0">
              <a:solidFill>
                <a:srgbClr val="771F45"/>
              </a:solidFill>
              <a:cs typeface="Arial" panose="020B0604020202020204" pitchFamily="34" charset="0"/>
            </a:endParaRPr>
          </a:p>
        </p:txBody>
      </p:sp>
      <p:sp>
        <p:nvSpPr>
          <p:cNvPr id="25" name="ZoneTexte 13">
            <a:extLst>
              <a:ext uri="{FF2B5EF4-FFF2-40B4-BE49-F238E27FC236}">
                <a16:creationId xmlns:a16="http://schemas.microsoft.com/office/drawing/2014/main" id="{10E55054-914C-413C-AE75-23F2FF141F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1863" y="3587750"/>
            <a:ext cx="1879600" cy="923330"/>
          </a:xfrm>
          <a:custGeom>
            <a:avLst/>
            <a:gdLst>
              <a:gd name="T0" fmla="*/ 0 w 4393475"/>
              <a:gd name="T1" fmla="*/ 0 h 1683317"/>
              <a:gd name="T2" fmla="*/ 0 w 4393475"/>
              <a:gd name="T3" fmla="*/ 0 h 1683317"/>
              <a:gd name="T4" fmla="*/ 0 w 4393475"/>
              <a:gd name="T5" fmla="*/ 0 h 1683317"/>
              <a:gd name="T6" fmla="*/ 0 w 4393475"/>
              <a:gd name="T7" fmla="*/ 0 h 1683317"/>
              <a:gd name="T8" fmla="*/ 0 w 4393475"/>
              <a:gd name="T9" fmla="*/ 0 h 1683317"/>
              <a:gd name="T10" fmla="*/ 0 w 4393475"/>
              <a:gd name="T11" fmla="*/ 0 h 1683317"/>
              <a:gd name="T12" fmla="*/ 0 w 4393475"/>
              <a:gd name="T13" fmla="*/ 0 h 1683317"/>
              <a:gd name="T14" fmla="*/ 0 w 4393475"/>
              <a:gd name="T15" fmla="*/ 0 h 1683317"/>
              <a:gd name="T16" fmla="*/ 0 w 4393475"/>
              <a:gd name="T17" fmla="*/ 0 h 1683317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393475"/>
              <a:gd name="T28" fmla="*/ 0 h 1683317"/>
              <a:gd name="T29" fmla="*/ 4393475 w 4393475"/>
              <a:gd name="T30" fmla="*/ 1683317 h 1683317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393475" h="1683317">
                <a:moveTo>
                  <a:pt x="37023" y="615734"/>
                </a:moveTo>
                <a:cubicBezTo>
                  <a:pt x="173658" y="230732"/>
                  <a:pt x="577554" y="100104"/>
                  <a:pt x="699798" y="100104"/>
                </a:cubicBezTo>
                <a:cubicBezTo>
                  <a:pt x="1334738" y="-26020"/>
                  <a:pt x="2831528" y="-54589"/>
                  <a:pt x="3718717" y="142145"/>
                </a:cubicBezTo>
                <a:cubicBezTo>
                  <a:pt x="3851471" y="173676"/>
                  <a:pt x="4297412" y="312299"/>
                  <a:pt x="4360474" y="689307"/>
                </a:cubicBezTo>
                <a:cubicBezTo>
                  <a:pt x="4399012" y="957921"/>
                  <a:pt x="4437550" y="1104632"/>
                  <a:pt x="4265881" y="1347192"/>
                </a:cubicBezTo>
                <a:cubicBezTo>
                  <a:pt x="4097715" y="1543009"/>
                  <a:pt x="3893513" y="1580303"/>
                  <a:pt x="3624124" y="1621086"/>
                </a:cubicBezTo>
                <a:cubicBezTo>
                  <a:pt x="2582783" y="1701665"/>
                  <a:pt x="1467871" y="1711188"/>
                  <a:pt x="836434" y="1606802"/>
                </a:cubicBezTo>
                <a:cubicBezTo>
                  <a:pt x="556534" y="1564760"/>
                  <a:pt x="289272" y="1465662"/>
                  <a:pt x="110596" y="1206784"/>
                </a:cubicBezTo>
                <a:cubicBezTo>
                  <a:pt x="5494" y="1002761"/>
                  <a:pt x="-36550" y="903840"/>
                  <a:pt x="37023" y="615734"/>
                </a:cubicBezTo>
                <a:close/>
              </a:path>
            </a:pathLst>
          </a:custGeom>
          <a:solidFill>
            <a:srgbClr val="FDE7F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800" dirty="0" err="1">
                <a:solidFill>
                  <a:srgbClr val="771F45"/>
                </a:solidFill>
                <a:cs typeface="Arial" panose="020B0604020202020204" pitchFamily="34" charset="0"/>
              </a:rPr>
              <a:t>Irritazioni</a:t>
            </a:r>
            <a:r>
              <a:rPr lang="fr-FR" altLang="fr-FR" sz="1800" dirty="0">
                <a:solidFill>
                  <a:srgbClr val="771F45"/>
                </a:solidFill>
                <a:cs typeface="Arial" panose="020B0604020202020204" pitchFamily="34" charset="0"/>
              </a:rPr>
              <a:t>, </a:t>
            </a:r>
            <a:r>
              <a:rPr lang="fr-FR" altLang="fr-FR" sz="1800" dirty="0" err="1">
                <a:solidFill>
                  <a:srgbClr val="771F45"/>
                </a:solidFill>
                <a:cs typeface="Arial" panose="020B0604020202020204" pitchFamily="34" charset="0"/>
              </a:rPr>
              <a:t>infiammazioni</a:t>
            </a:r>
            <a:r>
              <a:rPr lang="fr-FR" altLang="fr-FR" sz="1800" dirty="0">
                <a:solidFill>
                  <a:srgbClr val="771F45"/>
                </a:solidFill>
                <a:cs typeface="Arial" panose="020B0604020202020204" pitchFamily="34" charset="0"/>
              </a:rPr>
              <a:t>, </a:t>
            </a:r>
            <a:r>
              <a:rPr lang="fr-FR" altLang="fr-FR" sz="1800" dirty="0" err="1">
                <a:solidFill>
                  <a:srgbClr val="771F45"/>
                </a:solidFill>
                <a:cs typeface="Arial" panose="020B0604020202020204" pitchFamily="34" charset="0"/>
              </a:rPr>
              <a:t>asma</a:t>
            </a:r>
            <a:r>
              <a:rPr lang="fr-FR" altLang="fr-FR" sz="1800" dirty="0">
                <a:solidFill>
                  <a:srgbClr val="771F45"/>
                </a:solidFill>
                <a:cs typeface="Arial" panose="020B0604020202020204" pitchFamily="34" charset="0"/>
              </a:rPr>
              <a:t>, </a:t>
            </a:r>
            <a:r>
              <a:rPr lang="fr-FR" altLang="fr-FR" sz="1800" dirty="0" err="1">
                <a:solidFill>
                  <a:srgbClr val="771F45"/>
                </a:solidFill>
                <a:cs typeface="Arial" panose="020B0604020202020204" pitchFamily="34" charset="0"/>
              </a:rPr>
              <a:t>cancro</a:t>
            </a:r>
            <a:r>
              <a:rPr lang="fr-FR" altLang="fr-FR" sz="1800" dirty="0">
                <a:solidFill>
                  <a:srgbClr val="771F45"/>
                </a:solidFill>
                <a:cs typeface="Arial" panose="020B0604020202020204" pitchFamily="34" charset="0"/>
              </a:rPr>
              <a:t>, etc.</a:t>
            </a:r>
            <a:endParaRPr lang="fr-FR" altLang="fr-FR" sz="1800" dirty="0">
              <a:solidFill>
                <a:srgbClr val="771F45"/>
              </a:solidFill>
              <a:latin typeface="Tw Cen MT" panose="020B0602020104020603" pitchFamily="34" charset="0"/>
              <a:cs typeface="Arial" panose="020B0604020202020204" pitchFamily="34" charset="0"/>
            </a:endParaRPr>
          </a:p>
        </p:txBody>
      </p:sp>
      <p:sp>
        <p:nvSpPr>
          <p:cNvPr id="27667" name="ZoneTexte 13">
            <a:extLst>
              <a:ext uri="{FF2B5EF4-FFF2-40B4-BE49-F238E27FC236}">
                <a16:creationId xmlns:a16="http://schemas.microsoft.com/office/drawing/2014/main" id="{59C83978-46C2-4D96-897A-C7EB369CDD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7988" y="2006600"/>
            <a:ext cx="2257425" cy="1169551"/>
          </a:xfrm>
          <a:custGeom>
            <a:avLst/>
            <a:gdLst>
              <a:gd name="T0" fmla="*/ 0 w 4393475"/>
              <a:gd name="T1" fmla="*/ 0 h 1683317"/>
              <a:gd name="T2" fmla="*/ 0 w 4393475"/>
              <a:gd name="T3" fmla="*/ 0 h 1683317"/>
              <a:gd name="T4" fmla="*/ 0 w 4393475"/>
              <a:gd name="T5" fmla="*/ 0 h 1683317"/>
              <a:gd name="T6" fmla="*/ 0 w 4393475"/>
              <a:gd name="T7" fmla="*/ 0 h 1683317"/>
              <a:gd name="T8" fmla="*/ 0 w 4393475"/>
              <a:gd name="T9" fmla="*/ 0 h 1683317"/>
              <a:gd name="T10" fmla="*/ 0 w 4393475"/>
              <a:gd name="T11" fmla="*/ 0 h 1683317"/>
              <a:gd name="T12" fmla="*/ 0 w 4393475"/>
              <a:gd name="T13" fmla="*/ 0 h 1683317"/>
              <a:gd name="T14" fmla="*/ 0 w 4393475"/>
              <a:gd name="T15" fmla="*/ 0 h 1683317"/>
              <a:gd name="T16" fmla="*/ 0 w 4393475"/>
              <a:gd name="T17" fmla="*/ 0 h 1683317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393475"/>
              <a:gd name="T28" fmla="*/ 0 h 1683317"/>
              <a:gd name="T29" fmla="*/ 4393475 w 4393475"/>
              <a:gd name="T30" fmla="*/ 1683317 h 1683317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393475" h="1683317">
                <a:moveTo>
                  <a:pt x="37023" y="615734"/>
                </a:moveTo>
                <a:cubicBezTo>
                  <a:pt x="173658" y="230732"/>
                  <a:pt x="577554" y="100104"/>
                  <a:pt x="699798" y="100104"/>
                </a:cubicBezTo>
                <a:cubicBezTo>
                  <a:pt x="1334738" y="-26020"/>
                  <a:pt x="2831528" y="-54589"/>
                  <a:pt x="3718717" y="142145"/>
                </a:cubicBezTo>
                <a:cubicBezTo>
                  <a:pt x="3851471" y="173676"/>
                  <a:pt x="4297412" y="312299"/>
                  <a:pt x="4360474" y="689307"/>
                </a:cubicBezTo>
                <a:cubicBezTo>
                  <a:pt x="4399012" y="957921"/>
                  <a:pt x="4437550" y="1104632"/>
                  <a:pt x="4265881" y="1347192"/>
                </a:cubicBezTo>
                <a:cubicBezTo>
                  <a:pt x="4097715" y="1543009"/>
                  <a:pt x="3893513" y="1580303"/>
                  <a:pt x="3624124" y="1621086"/>
                </a:cubicBezTo>
                <a:cubicBezTo>
                  <a:pt x="2582783" y="1701665"/>
                  <a:pt x="1467871" y="1711188"/>
                  <a:pt x="836434" y="1606802"/>
                </a:cubicBezTo>
                <a:cubicBezTo>
                  <a:pt x="556534" y="1564760"/>
                  <a:pt x="289272" y="1465662"/>
                  <a:pt x="110596" y="1206784"/>
                </a:cubicBezTo>
                <a:cubicBezTo>
                  <a:pt x="5494" y="1002761"/>
                  <a:pt x="-36550" y="903840"/>
                  <a:pt x="37023" y="615734"/>
                </a:cubicBezTo>
                <a:close/>
              </a:path>
            </a:pathLst>
          </a:custGeom>
          <a:solidFill>
            <a:srgbClr val="FDE7F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800" dirty="0">
              <a:solidFill>
                <a:srgbClr val="771F45"/>
              </a:solidFill>
              <a:cs typeface="Arial" panose="020B0604020202020204" pitchFamily="34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800" dirty="0" err="1">
                <a:solidFill>
                  <a:srgbClr val="771F45"/>
                </a:solidFill>
                <a:cs typeface="Arial" panose="020B0604020202020204" pitchFamily="34" charset="0"/>
              </a:rPr>
              <a:t>Irritazione</a:t>
            </a:r>
            <a:r>
              <a:rPr lang="fr-FR" altLang="fr-FR" sz="1800" dirty="0">
                <a:solidFill>
                  <a:srgbClr val="771F45"/>
                </a:solidFill>
                <a:cs typeface="Arial" panose="020B0604020202020204" pitchFamily="34" charset="0"/>
              </a:rPr>
              <a:t>, </a:t>
            </a:r>
            <a:r>
              <a:rPr lang="fr-FR" altLang="fr-FR" sz="1800" dirty="0" err="1">
                <a:solidFill>
                  <a:srgbClr val="771F45"/>
                </a:solidFill>
                <a:cs typeface="Arial" panose="020B0604020202020204" pitchFamily="34" charset="0"/>
              </a:rPr>
              <a:t>difficoltà</a:t>
            </a:r>
            <a:r>
              <a:rPr lang="fr-FR" altLang="fr-FR" sz="1800" dirty="0">
                <a:solidFill>
                  <a:srgbClr val="771F45"/>
                </a:solidFill>
                <a:cs typeface="Arial" panose="020B0604020202020204" pitchFamily="34" charset="0"/>
              </a:rPr>
              <a:t> </a:t>
            </a:r>
            <a:r>
              <a:rPr lang="fr-FR" altLang="fr-FR" sz="1800" dirty="0" err="1">
                <a:solidFill>
                  <a:srgbClr val="771F45"/>
                </a:solidFill>
                <a:cs typeface="Arial" panose="020B0604020202020204" pitchFamily="34" charset="0"/>
              </a:rPr>
              <a:t>nella</a:t>
            </a:r>
            <a:r>
              <a:rPr lang="fr-FR" altLang="fr-FR" sz="1800" dirty="0">
                <a:solidFill>
                  <a:srgbClr val="771F45"/>
                </a:solidFill>
                <a:cs typeface="Arial" panose="020B0604020202020204" pitchFamily="34" charset="0"/>
              </a:rPr>
              <a:t> </a:t>
            </a:r>
            <a:r>
              <a:rPr lang="fr-FR" altLang="fr-FR" sz="1800" dirty="0" err="1">
                <a:solidFill>
                  <a:srgbClr val="771F45"/>
                </a:solidFill>
                <a:cs typeface="Arial" panose="020B0604020202020204" pitchFamily="34" charset="0"/>
              </a:rPr>
              <a:t>respirazione</a:t>
            </a:r>
            <a:r>
              <a:rPr lang="fr-FR" altLang="fr-FR" sz="1800" dirty="0">
                <a:solidFill>
                  <a:srgbClr val="771F45"/>
                </a:solidFill>
                <a:cs typeface="Arial" panose="020B0604020202020204" pitchFamily="34" charset="0"/>
              </a:rPr>
              <a:t>, allergie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800" dirty="0">
              <a:solidFill>
                <a:srgbClr val="771F45"/>
              </a:solidFill>
              <a:latin typeface="Tw Cen MT" panose="020B0602020104020603" pitchFamily="34" charset="0"/>
              <a:cs typeface="Arial" panose="020B0604020202020204" pitchFamily="34" charset="0"/>
            </a:endParaRPr>
          </a:p>
        </p:txBody>
      </p:sp>
      <p:sp>
        <p:nvSpPr>
          <p:cNvPr id="27665" name="ZoneTexte 13">
            <a:extLst>
              <a:ext uri="{FF2B5EF4-FFF2-40B4-BE49-F238E27FC236}">
                <a16:creationId xmlns:a16="http://schemas.microsoft.com/office/drawing/2014/main" id="{492C6FAF-0A72-47BA-9395-9E45DD16AF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48738" y="889000"/>
            <a:ext cx="2201862" cy="1169551"/>
          </a:xfrm>
          <a:custGeom>
            <a:avLst/>
            <a:gdLst>
              <a:gd name="T0" fmla="*/ 0 w 4393475"/>
              <a:gd name="T1" fmla="*/ 0 h 1683317"/>
              <a:gd name="T2" fmla="*/ 0 w 4393475"/>
              <a:gd name="T3" fmla="*/ 0 h 1683317"/>
              <a:gd name="T4" fmla="*/ 0 w 4393475"/>
              <a:gd name="T5" fmla="*/ 0 h 1683317"/>
              <a:gd name="T6" fmla="*/ 0 w 4393475"/>
              <a:gd name="T7" fmla="*/ 0 h 1683317"/>
              <a:gd name="T8" fmla="*/ 0 w 4393475"/>
              <a:gd name="T9" fmla="*/ 0 h 1683317"/>
              <a:gd name="T10" fmla="*/ 0 w 4393475"/>
              <a:gd name="T11" fmla="*/ 0 h 1683317"/>
              <a:gd name="T12" fmla="*/ 0 w 4393475"/>
              <a:gd name="T13" fmla="*/ 0 h 1683317"/>
              <a:gd name="T14" fmla="*/ 0 w 4393475"/>
              <a:gd name="T15" fmla="*/ 0 h 1683317"/>
              <a:gd name="T16" fmla="*/ 0 w 4393475"/>
              <a:gd name="T17" fmla="*/ 0 h 1683317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393475"/>
              <a:gd name="T28" fmla="*/ 0 h 1683317"/>
              <a:gd name="T29" fmla="*/ 4393475 w 4393475"/>
              <a:gd name="T30" fmla="*/ 1683317 h 1683317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393475" h="1683317">
                <a:moveTo>
                  <a:pt x="37023" y="615734"/>
                </a:moveTo>
                <a:cubicBezTo>
                  <a:pt x="173658" y="230732"/>
                  <a:pt x="577554" y="100104"/>
                  <a:pt x="699798" y="100104"/>
                </a:cubicBezTo>
                <a:cubicBezTo>
                  <a:pt x="1334738" y="-26020"/>
                  <a:pt x="2831528" y="-54589"/>
                  <a:pt x="3718717" y="142145"/>
                </a:cubicBezTo>
                <a:cubicBezTo>
                  <a:pt x="3851471" y="173676"/>
                  <a:pt x="4297412" y="312299"/>
                  <a:pt x="4360474" y="689307"/>
                </a:cubicBezTo>
                <a:cubicBezTo>
                  <a:pt x="4399012" y="957921"/>
                  <a:pt x="4437550" y="1104632"/>
                  <a:pt x="4265881" y="1347192"/>
                </a:cubicBezTo>
                <a:cubicBezTo>
                  <a:pt x="4097715" y="1543009"/>
                  <a:pt x="3893513" y="1580303"/>
                  <a:pt x="3624124" y="1621086"/>
                </a:cubicBezTo>
                <a:cubicBezTo>
                  <a:pt x="2582783" y="1701665"/>
                  <a:pt x="1467871" y="1711188"/>
                  <a:pt x="836434" y="1606802"/>
                </a:cubicBezTo>
                <a:cubicBezTo>
                  <a:pt x="556534" y="1564760"/>
                  <a:pt x="289272" y="1465662"/>
                  <a:pt x="110596" y="1206784"/>
                </a:cubicBezTo>
                <a:cubicBezTo>
                  <a:pt x="5494" y="1002761"/>
                  <a:pt x="-36550" y="903840"/>
                  <a:pt x="37023" y="615734"/>
                </a:cubicBezTo>
                <a:close/>
              </a:path>
            </a:pathLst>
          </a:custGeom>
          <a:solidFill>
            <a:srgbClr val="FDE7F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800" dirty="0">
              <a:solidFill>
                <a:srgbClr val="771F45"/>
              </a:solidFill>
              <a:cs typeface="Arial" panose="020B0604020202020204" pitchFamily="34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800" dirty="0">
                <a:solidFill>
                  <a:srgbClr val="771F45"/>
                </a:solidFill>
                <a:cs typeface="Arial" panose="020B0604020202020204" pitchFamily="34" charset="0"/>
              </a:rPr>
              <a:t>Mal di testa, </a:t>
            </a:r>
            <a:r>
              <a:rPr lang="fr-FR" altLang="fr-FR" sz="1800" dirty="0" err="1">
                <a:solidFill>
                  <a:srgbClr val="771F45"/>
                </a:solidFill>
                <a:cs typeface="Arial" panose="020B0604020202020204" pitchFamily="34" charset="0"/>
              </a:rPr>
              <a:t>ansia</a:t>
            </a:r>
            <a:r>
              <a:rPr lang="fr-FR" altLang="fr-FR" sz="1800" dirty="0">
                <a:solidFill>
                  <a:srgbClr val="771F45"/>
                </a:solidFill>
                <a:cs typeface="Arial" panose="020B0604020202020204" pitchFamily="34" charset="0"/>
              </a:rPr>
              <a:t>, </a:t>
            </a:r>
            <a:r>
              <a:rPr lang="fr-FR" altLang="fr-FR" sz="1800" dirty="0" err="1">
                <a:solidFill>
                  <a:srgbClr val="771F45"/>
                </a:solidFill>
                <a:cs typeface="Arial" panose="020B0604020202020204" pitchFamily="34" charset="0"/>
              </a:rPr>
              <a:t>malattie</a:t>
            </a:r>
            <a:r>
              <a:rPr lang="fr-FR" altLang="fr-FR" sz="1800" dirty="0">
                <a:solidFill>
                  <a:srgbClr val="771F45"/>
                </a:solidFill>
                <a:cs typeface="Arial" panose="020B0604020202020204" pitchFamily="34" charset="0"/>
              </a:rPr>
              <a:t> </a:t>
            </a:r>
            <a:r>
              <a:rPr lang="fr-FR" altLang="fr-FR" sz="1800" dirty="0" err="1">
                <a:solidFill>
                  <a:srgbClr val="771F45"/>
                </a:solidFill>
                <a:cs typeface="Arial" panose="020B0604020202020204" pitchFamily="34" charset="0"/>
              </a:rPr>
              <a:t>neurodegenerative</a:t>
            </a:r>
            <a:endParaRPr lang="fr-FR" altLang="fr-FR" sz="1800" dirty="0">
              <a:solidFill>
                <a:srgbClr val="771F45"/>
              </a:solidFill>
              <a:cs typeface="Arial" panose="020B0604020202020204" pitchFamily="34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800" dirty="0">
              <a:solidFill>
                <a:srgbClr val="771F45"/>
              </a:solidFill>
              <a:cs typeface="Arial" panose="020B0604020202020204" pitchFamily="34" charset="0"/>
            </a:endParaRPr>
          </a:p>
        </p:txBody>
      </p:sp>
      <p:sp>
        <p:nvSpPr>
          <p:cNvPr id="29" name="Espace réservé du numéro de diapositive 1">
            <a:extLst>
              <a:ext uri="{FF2B5EF4-FFF2-40B4-BE49-F238E27FC236}">
                <a16:creationId xmlns:a16="http://schemas.microsoft.com/office/drawing/2014/main" id="{DE91E17B-9FBC-4264-85C3-3D5B303AF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11222038" y="6102350"/>
            <a:ext cx="977900" cy="365125"/>
          </a:xfrm>
          <a:solidFill>
            <a:srgbClr val="ED778B"/>
          </a:solidFill>
        </p:spPr>
        <p:txBody>
          <a:bodyPr rtlCol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fr-FR" altLang="fr-FR" sz="1800" b="1" dirty="0">
                <a:solidFill>
                  <a:srgbClr val="FFFFFF"/>
                </a:solidFill>
                <a:latin typeface="+mn-lt"/>
                <a:cs typeface="Arial" panose="020B0604020202020204" pitchFamily="34" charset="0"/>
              </a:rPr>
              <a:t>M</a:t>
            </a:r>
            <a:r>
              <a:rPr lang="fr-FR" altLang="fr-FR" sz="1800" b="1" baseline="30000" dirty="0">
                <a:solidFill>
                  <a:srgbClr val="FFFFFF"/>
                </a:solidFill>
                <a:latin typeface="+mn-lt"/>
                <a:cs typeface="Arial" panose="020B0604020202020204" pitchFamily="34" charset="0"/>
              </a:rPr>
              <a:t>3</a:t>
            </a:r>
            <a:r>
              <a:rPr lang="fr-FR" altLang="fr-FR" sz="1800" b="1" dirty="0">
                <a:solidFill>
                  <a:srgbClr val="898989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fr-FR" altLang="fr-FR" sz="1800" b="1" dirty="0">
                <a:solidFill>
                  <a:srgbClr val="FFFFFF"/>
                </a:solidFill>
                <a:latin typeface="+mn-lt"/>
                <a:cs typeface="Arial" panose="020B0604020202020204" pitchFamily="34" charset="0"/>
              </a:rPr>
              <a:t>- </a:t>
            </a:r>
            <a:r>
              <a:rPr lang="fr-FR" altLang="fr-FR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rPr>
              <a:t>20</a:t>
            </a:r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617CC0DA-009B-40A9-ACE9-5BD704EE3ED9}"/>
              </a:ext>
            </a:extLst>
          </p:cNvPr>
          <p:cNvCxnSpPr/>
          <p:nvPr/>
        </p:nvCxnSpPr>
        <p:spPr>
          <a:xfrm flipH="1">
            <a:off x="6718300" y="1503363"/>
            <a:ext cx="2230438" cy="527050"/>
          </a:xfrm>
          <a:prstGeom prst="straightConnector1">
            <a:avLst/>
          </a:prstGeom>
          <a:ln w="28575">
            <a:solidFill>
              <a:srgbClr val="771F4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2C5C0D5D-E48E-4DF1-B3E0-7FBFA5A3D6FE}"/>
              </a:ext>
            </a:extLst>
          </p:cNvPr>
          <p:cNvCxnSpPr/>
          <p:nvPr/>
        </p:nvCxnSpPr>
        <p:spPr>
          <a:xfrm flipH="1">
            <a:off x="6834188" y="2984500"/>
            <a:ext cx="1787525" cy="733425"/>
          </a:xfrm>
          <a:prstGeom prst="straightConnector1">
            <a:avLst/>
          </a:prstGeom>
          <a:ln w="28575">
            <a:solidFill>
              <a:srgbClr val="771F4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630BCA26-CE84-4692-9591-E373D6A7D4B5}"/>
              </a:ext>
            </a:extLst>
          </p:cNvPr>
          <p:cNvCxnSpPr/>
          <p:nvPr/>
        </p:nvCxnSpPr>
        <p:spPr>
          <a:xfrm flipH="1">
            <a:off x="6426200" y="5053013"/>
            <a:ext cx="2195513" cy="857250"/>
          </a:xfrm>
          <a:prstGeom prst="straightConnector1">
            <a:avLst/>
          </a:prstGeom>
          <a:ln w="28575">
            <a:solidFill>
              <a:srgbClr val="771F4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cteur droit avec flèche 43">
            <a:extLst>
              <a:ext uri="{FF2B5EF4-FFF2-40B4-BE49-F238E27FC236}">
                <a16:creationId xmlns:a16="http://schemas.microsoft.com/office/drawing/2014/main" id="{54D49D05-BF3C-495F-A425-9BF856D03931}"/>
              </a:ext>
            </a:extLst>
          </p:cNvPr>
          <p:cNvCxnSpPr/>
          <p:nvPr/>
        </p:nvCxnSpPr>
        <p:spPr>
          <a:xfrm flipV="1">
            <a:off x="4081463" y="4097338"/>
            <a:ext cx="1803400" cy="65087"/>
          </a:xfrm>
          <a:prstGeom prst="straightConnector1">
            <a:avLst/>
          </a:prstGeom>
          <a:ln w="28575">
            <a:solidFill>
              <a:srgbClr val="771F4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necteur droit avec flèche 51">
            <a:extLst>
              <a:ext uri="{FF2B5EF4-FFF2-40B4-BE49-F238E27FC236}">
                <a16:creationId xmlns:a16="http://schemas.microsoft.com/office/drawing/2014/main" id="{4BF0B654-8300-447D-9E2F-C97666308F49}"/>
              </a:ext>
            </a:extLst>
          </p:cNvPr>
          <p:cNvCxnSpPr/>
          <p:nvPr/>
        </p:nvCxnSpPr>
        <p:spPr>
          <a:xfrm>
            <a:off x="3935413" y="2501900"/>
            <a:ext cx="2117725" cy="173038"/>
          </a:xfrm>
          <a:prstGeom prst="straightConnector1">
            <a:avLst/>
          </a:prstGeom>
          <a:ln w="28575">
            <a:solidFill>
              <a:srgbClr val="771F4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909" name="PictoVideo">
            <a:extLst>
              <a:ext uri="{FF2B5EF4-FFF2-40B4-BE49-F238E27FC236}">
                <a16:creationId xmlns:a16="http://schemas.microsoft.com/office/drawing/2014/main" id="{751674B0-3125-410A-8D68-21AB19456E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213" y="3765550"/>
            <a:ext cx="744537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ZtxtP-Info">
            <a:extLst>
              <a:ext uri="{FF2B5EF4-FFF2-40B4-BE49-F238E27FC236}">
                <a16:creationId xmlns:a16="http://schemas.microsoft.com/office/drawing/2014/main" id="{6756723E-E26A-4EBB-BC09-89F8D08A21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363" y="2293938"/>
            <a:ext cx="1084262" cy="33813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altLang="fr-FR" sz="1600" kern="0" dirty="0">
                <a:solidFill>
                  <a:schemeClr val="tx2"/>
                </a:solidFill>
                <a:latin typeface="Chelsea Market" panose="02000000000000000000" pitchFamily="2" charset="0"/>
                <a:ea typeface="Chelsea Market" panose="02000000000000000000" pitchFamily="2" charset="0"/>
                <a:cs typeface="Ebrima" panose="02000000000000000000" pitchFamily="2" charset="0"/>
              </a:rPr>
              <a:t>INFO</a:t>
            </a:r>
          </a:p>
        </p:txBody>
      </p:sp>
      <p:sp>
        <p:nvSpPr>
          <p:cNvPr id="31" name="ZtxtP-Video">
            <a:extLst>
              <a:ext uri="{FF2B5EF4-FFF2-40B4-BE49-F238E27FC236}">
                <a16:creationId xmlns:a16="http://schemas.microsoft.com/office/drawing/2014/main" id="{41EF91CF-503D-4461-B7A1-1916E17C6F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700" y="4341813"/>
            <a:ext cx="1084263" cy="33813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altLang="fr-FR" sz="1600" kern="0" dirty="0">
                <a:solidFill>
                  <a:schemeClr val="tx2"/>
                </a:solidFill>
                <a:latin typeface="Chelsea Market" panose="02000000000000000000" pitchFamily="2" charset="0"/>
                <a:ea typeface="Chelsea Market" panose="02000000000000000000" pitchFamily="2" charset="0"/>
                <a:cs typeface="Ebrima" panose="02000000000000000000" pitchFamily="2" charset="0"/>
              </a:rPr>
              <a:t>VIDEO</a:t>
            </a:r>
          </a:p>
        </p:txBody>
      </p:sp>
      <p:pic>
        <p:nvPicPr>
          <p:cNvPr id="37912" name="PictoGuide">
            <a:extLst>
              <a:ext uri="{FF2B5EF4-FFF2-40B4-BE49-F238E27FC236}">
                <a16:creationId xmlns:a16="http://schemas.microsoft.com/office/drawing/2014/main" id="{4D030A01-6C19-420E-A04C-0A2B241BD43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75" y="2762250"/>
            <a:ext cx="739775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ZtxtP-Guide">
            <a:extLst>
              <a:ext uri="{FF2B5EF4-FFF2-40B4-BE49-F238E27FC236}">
                <a16:creationId xmlns:a16="http://schemas.microsoft.com/office/drawing/2014/main" id="{E2A1058B-D6D4-4DF2-AF5B-3D399C1BF8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588" y="3341688"/>
            <a:ext cx="1084262" cy="3397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altLang="fr-FR" sz="1600" kern="0" dirty="0">
                <a:solidFill>
                  <a:schemeClr val="tx2"/>
                </a:solidFill>
                <a:latin typeface="Chelsea Market" panose="02000000000000000000" pitchFamily="2" charset="0"/>
                <a:ea typeface="Chelsea Market" panose="02000000000000000000" pitchFamily="2" charset="0"/>
                <a:cs typeface="Verdana" panose="020B0604030504040204" pitchFamily="34" charset="0"/>
              </a:rPr>
              <a:t>GUIDA</a:t>
            </a:r>
          </a:p>
        </p:txBody>
      </p:sp>
      <p:pic>
        <p:nvPicPr>
          <p:cNvPr id="37915" name="Image 42">
            <a:extLst>
              <a:ext uri="{FF2B5EF4-FFF2-40B4-BE49-F238E27FC236}">
                <a16:creationId xmlns:a16="http://schemas.microsoft.com/office/drawing/2014/main" id="{6FD93273-429E-40DA-893C-45396E251AF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1704975"/>
            <a:ext cx="779463" cy="661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916" name="PictoVideo">
            <a:extLst>
              <a:ext uri="{FF2B5EF4-FFF2-40B4-BE49-F238E27FC236}">
                <a16:creationId xmlns:a16="http://schemas.microsoft.com/office/drawing/2014/main" id="{1F6CA3B2-7390-4C24-8A12-027D0377E60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759325"/>
            <a:ext cx="711200" cy="60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2EBE92EB-683D-4DFB-BA73-5542BF42F209}"/>
              </a:ext>
            </a:extLst>
          </p:cNvPr>
          <p:cNvGrpSpPr>
            <a:grpSpLocks/>
          </p:cNvGrpSpPr>
          <p:nvPr/>
        </p:nvGrpSpPr>
        <p:grpSpPr bwMode="auto">
          <a:xfrm>
            <a:off x="-82550" y="1541463"/>
            <a:ext cx="2772653" cy="4836325"/>
            <a:chOff x="169863" y="1789113"/>
            <a:chExt cx="2771826" cy="4837211"/>
          </a:xfrm>
        </p:grpSpPr>
        <p:sp>
          <p:nvSpPr>
            <p:cNvPr id="26" name="Carré corné Info">
              <a:extLst>
                <a:ext uri="{FF2B5EF4-FFF2-40B4-BE49-F238E27FC236}">
                  <a16:creationId xmlns:a16="http://schemas.microsoft.com/office/drawing/2014/main" id="{10EE8F5A-52E2-4954-96CD-72CD5BCCC11F}"/>
                </a:ext>
              </a:extLst>
            </p:cNvPr>
            <p:cNvSpPr/>
            <p:nvPr/>
          </p:nvSpPr>
          <p:spPr>
            <a:xfrm>
              <a:off x="710163" y="3959738"/>
              <a:ext cx="2231526" cy="2666586"/>
            </a:xfrm>
            <a:prstGeom prst="foldedCorner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eaLnBrk="1" hangingPunct="1">
                <a:defRPr/>
              </a:pPr>
              <a:endParaRPr lang="fr-FR" altLang="fr-FR" sz="1200" b="1" dirty="0">
                <a:solidFill>
                  <a:prstClr val="black"/>
                </a:solidFill>
                <a:latin typeface="Corbel" panose="020B0503020204020204" pitchFamily="34" charset="0"/>
                <a:cs typeface="Arial" panose="020B0604020202020204" pitchFamily="34" charset="0"/>
              </a:endParaRPr>
            </a:p>
            <a:p>
              <a:pPr eaLnBrk="1" hangingPunct="1">
                <a:defRPr/>
              </a:pPr>
              <a:endParaRPr lang="fr-FR" altLang="fr-FR" sz="1400" b="1" dirty="0">
                <a:solidFill>
                  <a:srgbClr val="F04624"/>
                </a:solidFill>
                <a:cs typeface="Calibri" panose="020F0502020204030204" pitchFamily="34" charset="0"/>
              </a:endParaRPr>
            </a:p>
            <a:p>
              <a:pPr eaLnBrk="1" hangingPunct="1">
                <a:defRPr/>
              </a:pPr>
              <a:r>
                <a:rPr lang="fr-FR" altLang="fr-FR" sz="1400" dirty="0" err="1">
                  <a:solidFill>
                    <a:schemeClr val="tx1"/>
                  </a:solidFill>
                  <a:cs typeface="Calibri" panose="020F0502020204030204" pitchFamily="34" charset="0"/>
                </a:rPr>
                <a:t>Gli</a:t>
              </a:r>
              <a:r>
                <a:rPr lang="fr-FR" altLang="fr-FR" sz="1400" dirty="0">
                  <a:solidFill>
                    <a:schemeClr val="tx1"/>
                  </a:solidFill>
                  <a:cs typeface="Calibri" panose="020F0502020204030204" pitchFamily="34" charset="0"/>
                </a:rPr>
                <a:t> </a:t>
              </a:r>
              <a:r>
                <a:rPr lang="fr-FR" altLang="fr-FR" sz="1400" dirty="0" err="1">
                  <a:solidFill>
                    <a:schemeClr val="tx1"/>
                  </a:solidFill>
                  <a:cs typeface="Calibri" panose="020F0502020204030204" pitchFamily="34" charset="0"/>
                </a:rPr>
                <a:t>effetti</a:t>
              </a:r>
              <a:r>
                <a:rPr lang="fr-FR" altLang="fr-FR" sz="1400" dirty="0">
                  <a:solidFill>
                    <a:schemeClr val="tx1"/>
                  </a:solidFill>
                  <a:cs typeface="Calibri" panose="020F0502020204030204" pitchFamily="34" charset="0"/>
                </a:rPr>
                <a:t> </a:t>
              </a:r>
              <a:r>
                <a:rPr lang="fr-FR" altLang="fr-FR" sz="1400" dirty="0" err="1">
                  <a:solidFill>
                    <a:schemeClr val="tx1"/>
                  </a:solidFill>
                  <a:cs typeface="Calibri" panose="020F0502020204030204" pitchFamily="34" charset="0"/>
                </a:rPr>
                <a:t>dipendono</a:t>
              </a:r>
              <a:r>
                <a:rPr lang="fr-FR" altLang="fr-FR" sz="1400" dirty="0">
                  <a:solidFill>
                    <a:schemeClr val="tx1"/>
                  </a:solidFill>
                  <a:cs typeface="Calibri" panose="020F0502020204030204" pitchFamily="34" charset="0"/>
                </a:rPr>
                <a:t> : </a:t>
              </a:r>
            </a:p>
            <a:p>
              <a:pPr marL="285750" indent="-285750" eaLnBrk="1" hangingPunct="1">
                <a:buFont typeface="Arial" panose="020B0604020202020204" pitchFamily="34" charset="0"/>
                <a:buChar char="•"/>
                <a:defRPr/>
              </a:pPr>
              <a:endParaRPr lang="fr-FR" sz="1400" dirty="0">
                <a:solidFill>
                  <a:schemeClr val="tx1"/>
                </a:solidFill>
                <a:cs typeface="Calibri" panose="020F0502020204030204" pitchFamily="34" charset="0"/>
              </a:endParaRPr>
            </a:p>
            <a:p>
              <a:pPr marL="285750" indent="-285750" eaLnBrk="1" hangingPunct="1">
                <a:buFont typeface="Arial" panose="020B0604020202020204" pitchFamily="34" charset="0"/>
                <a:buChar char="•"/>
                <a:defRPr/>
              </a:pPr>
              <a:r>
                <a:rPr lang="fr-FR" sz="1400" dirty="0">
                  <a:solidFill>
                    <a:schemeClr val="tx1"/>
                  </a:solidFill>
                  <a:cs typeface="Calibri" panose="020F0502020204030204" pitchFamily="34" charset="0"/>
                </a:rPr>
                <a:t>Dal </a:t>
              </a:r>
              <a:r>
                <a:rPr lang="fr-FR" sz="1400" dirty="0" err="1">
                  <a:solidFill>
                    <a:schemeClr val="tx1"/>
                  </a:solidFill>
                  <a:cs typeface="Calibri" panose="020F0502020204030204" pitchFamily="34" charset="0"/>
                </a:rPr>
                <a:t>tipo</a:t>
              </a:r>
              <a:r>
                <a:rPr lang="fr-FR" sz="1400" dirty="0">
                  <a:solidFill>
                    <a:schemeClr val="tx1"/>
                  </a:solidFill>
                  <a:cs typeface="Calibri" panose="020F0502020204030204" pitchFamily="34" charset="0"/>
                </a:rPr>
                <a:t> di </a:t>
              </a:r>
              <a:r>
                <a:rPr lang="fr-FR" sz="1400" dirty="0" err="1">
                  <a:solidFill>
                    <a:schemeClr val="tx1"/>
                  </a:solidFill>
                  <a:cs typeface="Calibri" panose="020F0502020204030204" pitchFamily="34" charset="0"/>
                </a:rPr>
                <a:t>inquinante</a:t>
              </a:r>
              <a:endParaRPr lang="fr-FR" sz="1400" dirty="0">
                <a:solidFill>
                  <a:schemeClr val="tx1"/>
                </a:solidFill>
                <a:cs typeface="Calibri" panose="020F0502020204030204" pitchFamily="34" charset="0"/>
              </a:endParaRPr>
            </a:p>
            <a:p>
              <a:pPr marL="285750" indent="-285750" eaLnBrk="1" hangingPunct="1">
                <a:buFont typeface="Arial" panose="020B0604020202020204" pitchFamily="34" charset="0"/>
                <a:buChar char="•"/>
                <a:defRPr/>
              </a:pPr>
              <a:r>
                <a:rPr lang="fr-FR" sz="1400" dirty="0">
                  <a:solidFill>
                    <a:schemeClr val="tx1"/>
                  </a:solidFill>
                  <a:cs typeface="Calibri" panose="020F0502020204030204" pitchFamily="34" charset="0"/>
                </a:rPr>
                <a:t>Dalla </a:t>
              </a:r>
              <a:r>
                <a:rPr lang="fr-FR" sz="1400" dirty="0" err="1">
                  <a:solidFill>
                    <a:schemeClr val="tx1"/>
                  </a:solidFill>
                  <a:cs typeface="Calibri" panose="020F0502020204030204" pitchFamily="34" charset="0"/>
                </a:rPr>
                <a:t>dimensione</a:t>
              </a:r>
              <a:r>
                <a:rPr lang="fr-FR" sz="1400" dirty="0">
                  <a:solidFill>
                    <a:schemeClr val="tx1"/>
                  </a:solidFill>
                  <a:cs typeface="Calibri" panose="020F0502020204030204" pitchFamily="34" charset="0"/>
                </a:rPr>
                <a:t> (per le </a:t>
              </a:r>
              <a:r>
                <a:rPr lang="fr-FR" sz="1400" dirty="0" err="1">
                  <a:solidFill>
                    <a:schemeClr val="tx1"/>
                  </a:solidFill>
                  <a:cs typeface="Calibri" panose="020F0502020204030204" pitchFamily="34" charset="0"/>
                </a:rPr>
                <a:t>polveri</a:t>
              </a:r>
              <a:r>
                <a:rPr lang="fr-FR" sz="1400" dirty="0">
                  <a:solidFill>
                    <a:schemeClr val="tx1"/>
                  </a:solidFill>
                  <a:cs typeface="Calibri" panose="020F0502020204030204" pitchFamily="34" charset="0"/>
                </a:rPr>
                <a:t>)</a:t>
              </a:r>
            </a:p>
            <a:p>
              <a:pPr marL="285750" indent="-285750" eaLnBrk="1" hangingPunct="1">
                <a:buFont typeface="Arial" panose="020B0604020202020204" pitchFamily="34" charset="0"/>
                <a:buChar char="•"/>
                <a:defRPr/>
              </a:pPr>
              <a:r>
                <a:rPr lang="fr-FR" sz="1400" dirty="0">
                  <a:solidFill>
                    <a:schemeClr val="tx1"/>
                  </a:solidFill>
                  <a:cs typeface="Calibri" panose="020F0502020204030204" pitchFamily="34" charset="0"/>
                </a:rPr>
                <a:t>Dal nostro </a:t>
              </a:r>
              <a:r>
                <a:rPr lang="fr-FR" sz="1400" dirty="0" err="1">
                  <a:solidFill>
                    <a:schemeClr val="tx1"/>
                  </a:solidFill>
                  <a:cs typeface="Calibri" panose="020F0502020204030204" pitchFamily="34" charset="0"/>
                </a:rPr>
                <a:t>stato</a:t>
              </a:r>
              <a:r>
                <a:rPr lang="fr-FR" sz="1400" dirty="0">
                  <a:solidFill>
                    <a:schemeClr val="tx1"/>
                  </a:solidFill>
                  <a:cs typeface="Calibri" panose="020F0502020204030204" pitchFamily="34" charset="0"/>
                </a:rPr>
                <a:t> di </a:t>
              </a:r>
              <a:r>
                <a:rPr lang="fr-FR" sz="1400" dirty="0" err="1">
                  <a:solidFill>
                    <a:schemeClr val="tx1"/>
                  </a:solidFill>
                  <a:cs typeface="Calibri" panose="020F0502020204030204" pitchFamily="34" charset="0"/>
                </a:rPr>
                <a:t>salute</a:t>
              </a:r>
              <a:r>
                <a:rPr lang="fr-FR" sz="1400" dirty="0">
                  <a:solidFill>
                    <a:schemeClr val="tx1"/>
                  </a:solidFill>
                  <a:cs typeface="Calibri" panose="020F0502020204030204" pitchFamily="34" charset="0"/>
                </a:rPr>
                <a:t>, dalle </a:t>
              </a:r>
              <a:r>
                <a:rPr lang="fr-FR" sz="1400" dirty="0" err="1">
                  <a:solidFill>
                    <a:schemeClr val="tx1"/>
                  </a:solidFill>
                  <a:cs typeface="Calibri" panose="020F0502020204030204" pitchFamily="34" charset="0"/>
                </a:rPr>
                <a:t>nostre</a:t>
              </a:r>
              <a:r>
                <a:rPr lang="fr-FR" sz="1400" dirty="0">
                  <a:solidFill>
                    <a:schemeClr val="tx1"/>
                  </a:solidFill>
                  <a:cs typeface="Calibri" panose="020F0502020204030204" pitchFamily="34" charset="0"/>
                </a:rPr>
                <a:t> </a:t>
              </a:r>
              <a:r>
                <a:rPr lang="fr-FR" sz="1400" dirty="0" err="1">
                  <a:solidFill>
                    <a:schemeClr val="tx1"/>
                  </a:solidFill>
                  <a:cs typeface="Calibri" panose="020F0502020204030204" pitchFamily="34" charset="0"/>
                </a:rPr>
                <a:t>abitudini</a:t>
              </a:r>
              <a:endParaRPr lang="fr-FR" sz="1400" dirty="0">
                <a:solidFill>
                  <a:schemeClr val="tx1"/>
                </a:solidFill>
                <a:cs typeface="Calibri" panose="020F0502020204030204" pitchFamily="34" charset="0"/>
              </a:endParaRPr>
            </a:p>
            <a:p>
              <a:pPr marL="285750" indent="-285750" eaLnBrk="1" hangingPunct="1">
                <a:buFont typeface="Arial" panose="020B0604020202020204" pitchFamily="34" charset="0"/>
                <a:buChar char="•"/>
                <a:defRPr/>
              </a:pPr>
              <a:r>
                <a:rPr lang="fr-FR" sz="1400" dirty="0">
                  <a:solidFill>
                    <a:schemeClr val="tx1"/>
                  </a:solidFill>
                  <a:cs typeface="Calibri" panose="020F0502020204030204" pitchFamily="34" charset="0"/>
                </a:rPr>
                <a:t>Dalla </a:t>
              </a:r>
              <a:r>
                <a:rPr lang="fr-FR" sz="1400" dirty="0" err="1">
                  <a:solidFill>
                    <a:schemeClr val="tx1"/>
                  </a:solidFill>
                  <a:cs typeface="Calibri" panose="020F0502020204030204" pitchFamily="34" charset="0"/>
                </a:rPr>
                <a:t>durata</a:t>
              </a:r>
              <a:r>
                <a:rPr lang="fr-FR" sz="1400" dirty="0">
                  <a:solidFill>
                    <a:schemeClr val="tx1"/>
                  </a:solidFill>
                  <a:cs typeface="Calibri" panose="020F0502020204030204" pitchFamily="34" charset="0"/>
                </a:rPr>
                <a:t> </a:t>
              </a:r>
              <a:r>
                <a:rPr lang="fr-FR" sz="1400" dirty="0" err="1">
                  <a:solidFill>
                    <a:schemeClr val="tx1"/>
                  </a:solidFill>
                  <a:cs typeface="Calibri" panose="020F0502020204030204" pitchFamily="34" charset="0"/>
                </a:rPr>
                <a:t>dell’esposizione</a:t>
              </a:r>
              <a:r>
                <a:rPr lang="fr-FR" sz="1400" dirty="0">
                  <a:solidFill>
                    <a:schemeClr val="tx1"/>
                  </a:solidFill>
                  <a:cs typeface="Calibri" panose="020F0502020204030204" pitchFamily="34" charset="0"/>
                </a:rPr>
                <a:t> e dalla </a:t>
              </a:r>
              <a:r>
                <a:rPr lang="fr-FR" sz="1400" dirty="0" err="1">
                  <a:solidFill>
                    <a:schemeClr val="tx1"/>
                  </a:solidFill>
                  <a:cs typeface="Calibri" panose="020F0502020204030204" pitchFamily="34" charset="0"/>
                </a:rPr>
                <a:t>quantità</a:t>
              </a:r>
              <a:r>
                <a:rPr lang="fr-FR" sz="1400" dirty="0">
                  <a:solidFill>
                    <a:schemeClr val="tx1"/>
                  </a:solidFill>
                  <a:cs typeface="Calibri" panose="020F0502020204030204" pitchFamily="34" charset="0"/>
                </a:rPr>
                <a:t> </a:t>
              </a:r>
              <a:r>
                <a:rPr lang="fr-FR" sz="1400" dirty="0" err="1">
                  <a:solidFill>
                    <a:schemeClr val="tx1"/>
                  </a:solidFill>
                  <a:cs typeface="Calibri" panose="020F0502020204030204" pitchFamily="34" charset="0"/>
                </a:rPr>
                <a:t>inalata</a:t>
              </a:r>
              <a:endParaRPr lang="fr-FR" sz="1200" dirty="0">
                <a:solidFill>
                  <a:schemeClr val="tx1"/>
                </a:solidFill>
              </a:endParaRPr>
            </a:p>
            <a:p>
              <a:pPr marL="171450" indent="-171450" eaLnBrk="1" hangingPunct="1">
                <a:buFontTx/>
                <a:buChar char="-"/>
                <a:defRPr/>
              </a:pPr>
              <a:endParaRPr lang="fr-FR" sz="1200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  <p:pic>
          <p:nvPicPr>
            <p:cNvPr id="37920" name="Picture 19">
              <a:extLst>
                <a:ext uri="{FF2B5EF4-FFF2-40B4-BE49-F238E27FC236}">
                  <a16:creationId xmlns:a16="http://schemas.microsoft.com/office/drawing/2014/main" id="{482B1BFB-6BE6-469F-A0AC-45390EBB4B0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9863" y="1789113"/>
              <a:ext cx="1512887" cy="17589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32" name="Image 1">
            <a:extLst>
              <a:ext uri="{FF2B5EF4-FFF2-40B4-BE49-F238E27FC236}">
                <a16:creationId xmlns:a16="http://schemas.microsoft.com/office/drawing/2014/main" id="{166F913F-A6C8-4CDE-A86A-D8CEF48FC3A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5584" y="640269"/>
            <a:ext cx="968375" cy="1025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ZtxtP-Video">
            <a:extLst>
              <a:ext uri="{FF2B5EF4-FFF2-40B4-BE49-F238E27FC236}">
                <a16:creationId xmlns:a16="http://schemas.microsoft.com/office/drawing/2014/main" id="{E15AE021-ECDF-41FF-A4D5-AC0C97A76A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1835" y="5520533"/>
            <a:ext cx="1084263" cy="33813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altLang="fr-FR" sz="1600" kern="0" dirty="0">
                <a:solidFill>
                  <a:schemeClr val="tx2"/>
                </a:solidFill>
                <a:latin typeface="Chelsea Market" panose="02000000000000000000" pitchFamily="2" charset="0"/>
                <a:ea typeface="Chelsea Market" panose="02000000000000000000" pitchFamily="2" charset="0"/>
                <a:cs typeface="Ebrima" panose="02000000000000000000" pitchFamily="2" charset="0"/>
              </a:rPr>
              <a:t>ES</a:t>
            </a:r>
          </a:p>
        </p:txBody>
      </p:sp>
      <p:pic>
        <p:nvPicPr>
          <p:cNvPr id="35" name="Immagine 38">
            <a:extLst>
              <a:ext uri="{FF2B5EF4-FFF2-40B4-BE49-F238E27FC236}">
                <a16:creationId xmlns:a16="http://schemas.microsoft.com/office/drawing/2014/main" id="{3C62224C-0CC9-4E73-A29C-5B9BF2E097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70" y="12460"/>
            <a:ext cx="1345606" cy="1310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7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withGroup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7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withGroup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withGroup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7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withGroup">
                            <p:stCondLst>
                              <p:cond delay="25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76" grpId="0" animBg="1"/>
      <p:bldP spid="27672" grpId="0" animBg="1"/>
      <p:bldP spid="25" grpId="0" animBg="1"/>
      <p:bldP spid="27667" grpId="0" animBg="1"/>
      <p:bldP spid="2766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9605" l="4379" r="89968">
                        <a14:foregroundMark x1="42118" y1="40000" x2="42118" y2="40000"/>
                        <a14:foregroundMark x1="43073" y1="37961" x2="43073" y2="37961"/>
                        <a14:foregroundMark x1="41720" y1="40789" x2="41720" y2="40789"/>
                        <a14:foregroundMark x1="41401" y1="41250" x2="41401" y2="41250"/>
                        <a14:backgroundMark x1="69825" y1="54276" x2="69825" y2="54276"/>
                        <a14:backgroundMark x1="69108" y1="55987" x2="69108" y2="55987"/>
                        <a14:backgroundMark x1="67675" y1="55724" x2="67675" y2="55724"/>
                        <a14:backgroundMark x1="63854" y1="57039" x2="63854" y2="57039"/>
                        <a14:backgroundMark x1="63535" y1="54934" x2="63535" y2="54934"/>
                        <a14:backgroundMark x1="63854" y1="54276" x2="63854" y2="54276"/>
                        <a14:backgroundMark x1="64809" y1="54671" x2="64809" y2="54671"/>
                        <a14:backgroundMark x1="67197" y1="58553" x2="67197" y2="58553"/>
                        <a14:backgroundMark x1="69825" y1="60526" x2="69825" y2="60526"/>
                        <a14:backgroundMark x1="70939" y1="60592" x2="70939" y2="60592"/>
                        <a14:backgroundMark x1="69825" y1="61579" x2="69825" y2="61579"/>
                        <a14:backgroundMark x1="71099" y1="61711" x2="71099" y2="61711"/>
                        <a14:backgroundMark x1="75478" y1="62632" x2="75478" y2="62632"/>
                        <a14:backgroundMark x1="69825" y1="62829" x2="69825" y2="62829"/>
                        <a14:backgroundMark x1="70939" y1="62829" x2="70939" y2="62829"/>
                        <a14:backgroundMark x1="58599" y1="60395" x2="58599" y2="60395"/>
                        <a14:backgroundMark x1="63774" y1="52105" x2="63774" y2="52105"/>
                        <a14:backgroundMark x1="73169" y1="28355" x2="73169" y2="28355"/>
                        <a14:backgroundMark x1="64889" y1="23224" x2="64889" y2="23224"/>
                        <a14:backgroundMark x1="56131" y1="13092" x2="56131" y2="13092"/>
                        <a14:backgroundMark x1="61306" y1="21118" x2="61306" y2="211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889" y="1224657"/>
            <a:ext cx="3235152" cy="3914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Rectangle 2"/>
          <p:cNvSpPr/>
          <p:nvPr/>
        </p:nvSpPr>
        <p:spPr>
          <a:xfrm>
            <a:off x="-382385" y="-12700"/>
            <a:ext cx="12574385" cy="1297490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" name="Rectangle 1"/>
          <p:cNvSpPr/>
          <p:nvPr/>
        </p:nvSpPr>
        <p:spPr>
          <a:xfrm>
            <a:off x="-11113" y="-90488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 dirty="0"/>
          </a:p>
        </p:txBody>
      </p:sp>
      <p:pic>
        <p:nvPicPr>
          <p:cNvPr id="120836" name="PictoVideo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213" y="3765550"/>
            <a:ext cx="744537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" name="ZtxtP-Info"/>
          <p:cNvSpPr txBox="1">
            <a:spLocks noChangeArrowheads="1"/>
          </p:cNvSpPr>
          <p:nvPr/>
        </p:nvSpPr>
        <p:spPr bwMode="auto">
          <a:xfrm>
            <a:off x="106363" y="2293938"/>
            <a:ext cx="1084262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altLang="fr-FR" sz="1600" kern="0" dirty="0">
                <a:solidFill>
                  <a:schemeClr val="tx2"/>
                </a:solidFill>
                <a:latin typeface="Chelsea Market" panose="02000000000000000000" pitchFamily="2" charset="0"/>
                <a:ea typeface="Chelsea Market" panose="02000000000000000000" pitchFamily="2" charset="0"/>
                <a:cs typeface="Ebrima" panose="02000000000000000000" pitchFamily="2" charset="0"/>
              </a:rPr>
              <a:t>INFO</a:t>
            </a:r>
          </a:p>
        </p:txBody>
      </p:sp>
      <p:sp>
        <p:nvSpPr>
          <p:cNvPr id="52" name="ZtxtP-Video"/>
          <p:cNvSpPr txBox="1">
            <a:spLocks noChangeArrowheads="1"/>
          </p:cNvSpPr>
          <p:nvPr/>
        </p:nvSpPr>
        <p:spPr bwMode="auto">
          <a:xfrm>
            <a:off x="139700" y="4341813"/>
            <a:ext cx="1084263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altLang="fr-FR" sz="1600" kern="0" dirty="0">
                <a:solidFill>
                  <a:schemeClr val="tx2"/>
                </a:solidFill>
                <a:latin typeface="Chelsea Market" panose="02000000000000000000" pitchFamily="2" charset="0"/>
                <a:ea typeface="Chelsea Market" panose="02000000000000000000" pitchFamily="2" charset="0"/>
                <a:cs typeface="Ebrima" panose="02000000000000000000" pitchFamily="2" charset="0"/>
              </a:rPr>
              <a:t>VIDEO</a:t>
            </a:r>
          </a:p>
        </p:txBody>
      </p:sp>
      <p:pic>
        <p:nvPicPr>
          <p:cNvPr id="120839" name="PictoGuide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75" y="2762250"/>
            <a:ext cx="739775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" name="ZtxtP-Guide"/>
          <p:cNvSpPr txBox="1">
            <a:spLocks noChangeArrowheads="1"/>
          </p:cNvSpPr>
          <p:nvPr/>
        </p:nvSpPr>
        <p:spPr bwMode="auto">
          <a:xfrm>
            <a:off x="128588" y="3341688"/>
            <a:ext cx="1084262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altLang="fr-FR" sz="1600" kern="0" dirty="0">
                <a:solidFill>
                  <a:schemeClr val="tx2"/>
                </a:solidFill>
                <a:latin typeface="Chelsea Market" panose="02000000000000000000" pitchFamily="2" charset="0"/>
                <a:ea typeface="Chelsea Market" panose="02000000000000000000" pitchFamily="2" charset="0"/>
                <a:cs typeface="Verdana" panose="020B0604030504040204" pitchFamily="34" charset="0"/>
              </a:rPr>
              <a:t>GUIDA</a:t>
            </a:r>
          </a:p>
        </p:txBody>
      </p:sp>
      <p:sp>
        <p:nvSpPr>
          <p:cNvPr id="55" name="ZtxtP-Video"/>
          <p:cNvSpPr txBox="1">
            <a:spLocks noChangeArrowheads="1"/>
          </p:cNvSpPr>
          <p:nvPr/>
        </p:nvSpPr>
        <p:spPr bwMode="auto">
          <a:xfrm>
            <a:off x="136525" y="5322888"/>
            <a:ext cx="1084263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altLang="fr-FR" sz="1600" kern="0" dirty="0">
                <a:solidFill>
                  <a:schemeClr val="tx2"/>
                </a:solidFill>
                <a:latin typeface="Chelsea Market" panose="02000000000000000000" pitchFamily="2" charset="0"/>
                <a:ea typeface="Chelsea Market" panose="02000000000000000000" pitchFamily="2" charset="0"/>
                <a:cs typeface="Ebrima" panose="02000000000000000000" pitchFamily="2" charset="0"/>
              </a:rPr>
              <a:t>ES</a:t>
            </a:r>
          </a:p>
        </p:txBody>
      </p:sp>
      <p:pic>
        <p:nvPicPr>
          <p:cNvPr id="120842" name="Image 4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1704975"/>
            <a:ext cx="779463" cy="661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0843" name="PictoVideo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759325"/>
            <a:ext cx="711200" cy="60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0844" name="ZoneTexte 30"/>
          <p:cNvSpPr txBox="1">
            <a:spLocks noChangeArrowheads="1"/>
          </p:cNvSpPr>
          <p:nvPr/>
        </p:nvSpPr>
        <p:spPr bwMode="auto">
          <a:xfrm>
            <a:off x="0" y="6572250"/>
            <a:ext cx="6858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000">
              <a:solidFill>
                <a:srgbClr val="002060"/>
              </a:solidFill>
              <a:latin typeface="Tw Cen MT" panose="020B0602020104020603" pitchFamily="34" charset="0"/>
            </a:endParaRPr>
          </a:p>
        </p:txBody>
      </p:sp>
      <p:sp>
        <p:nvSpPr>
          <p:cNvPr id="120845" name="Espace réservé du numéro de diapositive 1"/>
          <p:cNvSpPr txBox="1">
            <a:spLocks/>
          </p:cNvSpPr>
          <p:nvPr/>
        </p:nvSpPr>
        <p:spPr bwMode="auto">
          <a:xfrm>
            <a:off x="11282363" y="6119813"/>
            <a:ext cx="914400" cy="365125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800" b="1" dirty="0">
                <a:solidFill>
                  <a:schemeClr val="bg1"/>
                </a:solidFill>
              </a:rPr>
              <a:t>M</a:t>
            </a:r>
            <a:r>
              <a:rPr lang="fr-FR" altLang="fr-FR" sz="1800" b="1" baseline="30000" dirty="0">
                <a:solidFill>
                  <a:schemeClr val="bg1"/>
                </a:solidFill>
              </a:rPr>
              <a:t>6</a:t>
            </a:r>
            <a:r>
              <a:rPr lang="fr-FR" altLang="fr-FR" sz="1400" b="1" dirty="0">
                <a:solidFill>
                  <a:srgbClr val="CFEDEF"/>
                </a:solidFill>
              </a:rPr>
              <a:t> - </a:t>
            </a:r>
            <a:fld id="{6DB73B0F-B6E7-47A2-9F5D-31B952634E7C}" type="slidenum">
              <a:rPr lang="fr-FR" altLang="fr-FR" sz="1800" b="1"/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27</a:t>
            </a:fld>
            <a:endParaRPr lang="fr-FR" altLang="fr-FR" sz="1800" b="1" dirty="0"/>
          </a:p>
        </p:txBody>
      </p:sp>
      <p:sp>
        <p:nvSpPr>
          <p:cNvPr id="23" name="Rectangle 22"/>
          <p:cNvSpPr/>
          <p:nvPr/>
        </p:nvSpPr>
        <p:spPr>
          <a:xfrm>
            <a:off x="1573919" y="-2685"/>
            <a:ext cx="10279180" cy="101566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fr-FR" altLang="fr-FR" sz="3000" b="1" dirty="0" err="1">
                <a:solidFill>
                  <a:schemeClr val="bg1"/>
                </a:solidFill>
                <a:latin typeface="+mn-lt"/>
                <a:cs typeface="Arial" charset="0"/>
              </a:rPr>
              <a:t>Qual</a:t>
            </a:r>
            <a:r>
              <a:rPr lang="fr-FR" altLang="fr-FR" sz="3000" b="1" dirty="0">
                <a:solidFill>
                  <a:schemeClr val="bg1"/>
                </a:solidFill>
                <a:latin typeface="+mn-lt"/>
                <a:cs typeface="Arial" charset="0"/>
              </a:rPr>
              <a:t> </a:t>
            </a:r>
            <a:r>
              <a:rPr lang="fr-FR" altLang="fr-FR" sz="3000" b="1" dirty="0" err="1">
                <a:solidFill>
                  <a:schemeClr val="bg1"/>
                </a:solidFill>
                <a:latin typeface="+mn-lt"/>
                <a:cs typeface="Arial" charset="0"/>
              </a:rPr>
              <a:t>èil</a:t>
            </a:r>
            <a:r>
              <a:rPr lang="fr-FR" altLang="fr-FR" sz="3000" b="1" dirty="0">
                <a:solidFill>
                  <a:schemeClr val="bg1"/>
                </a:solidFill>
                <a:latin typeface="+mn-lt"/>
                <a:cs typeface="Arial" charset="0"/>
              </a:rPr>
              <a:t> </a:t>
            </a:r>
            <a:r>
              <a:rPr lang="fr-FR" altLang="fr-FR" sz="3000" b="1" dirty="0" err="1">
                <a:solidFill>
                  <a:schemeClr val="bg1"/>
                </a:solidFill>
                <a:latin typeface="+mn-lt"/>
                <a:cs typeface="Arial" charset="0"/>
              </a:rPr>
              <a:t>costo</a:t>
            </a:r>
            <a:r>
              <a:rPr lang="fr-FR" altLang="fr-FR" sz="3000" b="1" dirty="0">
                <a:solidFill>
                  <a:schemeClr val="bg1"/>
                </a:solidFill>
                <a:latin typeface="+mn-lt"/>
                <a:cs typeface="Arial" charset="0"/>
              </a:rPr>
              <a:t> socio </a:t>
            </a:r>
            <a:r>
              <a:rPr lang="fr-FR" altLang="fr-FR" sz="3000" b="1" dirty="0" err="1">
                <a:solidFill>
                  <a:schemeClr val="bg1"/>
                </a:solidFill>
                <a:latin typeface="+mn-lt"/>
                <a:cs typeface="Arial" charset="0"/>
              </a:rPr>
              <a:t>economico</a:t>
            </a:r>
            <a:r>
              <a:rPr lang="fr-FR" altLang="fr-FR" sz="3000" b="1" dirty="0">
                <a:solidFill>
                  <a:schemeClr val="bg1"/>
                </a:solidFill>
                <a:latin typeface="+mn-lt"/>
                <a:cs typeface="Arial" charset="0"/>
              </a:rPr>
              <a:t> </a:t>
            </a:r>
            <a:r>
              <a:rPr lang="fr-FR" altLang="fr-FR" sz="3000" b="1" dirty="0" err="1">
                <a:solidFill>
                  <a:schemeClr val="bg1"/>
                </a:solidFill>
                <a:latin typeface="+mn-lt"/>
                <a:cs typeface="Arial" charset="0"/>
              </a:rPr>
              <a:t>dell’inquinamento</a:t>
            </a:r>
            <a:r>
              <a:rPr lang="fr-FR" altLang="fr-FR" sz="3000" b="1" dirty="0">
                <a:solidFill>
                  <a:schemeClr val="bg1"/>
                </a:solidFill>
                <a:latin typeface="+mn-lt"/>
                <a:cs typeface="Arial" charset="0"/>
              </a:rPr>
              <a:t> </a:t>
            </a:r>
            <a:r>
              <a:rPr lang="fr-FR" altLang="fr-FR" sz="3000" b="1" dirty="0" err="1">
                <a:solidFill>
                  <a:schemeClr val="bg1"/>
                </a:solidFill>
                <a:latin typeface="+mn-lt"/>
                <a:cs typeface="Arial" charset="0"/>
              </a:rPr>
              <a:t>atmosferico</a:t>
            </a:r>
            <a:r>
              <a:rPr lang="fr-FR" altLang="fr-FR" sz="3000" b="1" dirty="0">
                <a:solidFill>
                  <a:schemeClr val="bg1"/>
                </a:solidFill>
                <a:latin typeface="+mn-lt"/>
                <a:cs typeface="Arial" charset="0"/>
              </a:rPr>
              <a:t> in Europa?  </a:t>
            </a:r>
            <a:endParaRPr lang="fr-FR" sz="3000" dirty="0">
              <a:solidFill>
                <a:schemeClr val="bg1"/>
              </a:solidFill>
              <a:latin typeface="+mn-lt"/>
            </a:endParaRPr>
          </a:p>
        </p:txBody>
      </p:sp>
      <p:grpSp>
        <p:nvGrpSpPr>
          <p:cNvPr id="3" name="Groupe 2"/>
          <p:cNvGrpSpPr/>
          <p:nvPr/>
        </p:nvGrpSpPr>
        <p:grpSpPr>
          <a:xfrm>
            <a:off x="2558005" y="7303625"/>
            <a:ext cx="2338086" cy="2002158"/>
            <a:chOff x="5685140" y="752475"/>
            <a:chExt cx="3094118" cy="2655887"/>
          </a:xfrm>
        </p:grpSpPr>
        <p:pic>
          <p:nvPicPr>
            <p:cNvPr id="2" name="Image 1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83758" y="752475"/>
              <a:ext cx="2095500" cy="1905000"/>
            </a:xfrm>
            <a:prstGeom prst="rect">
              <a:avLst/>
            </a:prstGeom>
          </p:spPr>
        </p:pic>
        <p:pic>
          <p:nvPicPr>
            <p:cNvPr id="19" name="Image 18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85140" y="1301645"/>
              <a:ext cx="1266212" cy="1151102"/>
            </a:xfrm>
            <a:prstGeom prst="rect">
              <a:avLst/>
            </a:prstGeom>
          </p:spPr>
        </p:pic>
        <p:pic>
          <p:nvPicPr>
            <p:cNvPr id="21" name="Image 20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39555" y="2534351"/>
              <a:ext cx="961412" cy="874011"/>
            </a:xfrm>
            <a:prstGeom prst="rect">
              <a:avLst/>
            </a:prstGeom>
          </p:spPr>
        </p:pic>
      </p:grpSp>
      <p:pic>
        <p:nvPicPr>
          <p:cNvPr id="40" name="Image 39">
            <a:extLst>
              <a:ext uri="{FF2B5EF4-FFF2-40B4-BE49-F238E27FC236}">
                <a16:creationId xmlns:a16="http://schemas.microsoft.com/office/drawing/2014/main" id="{C328A800-14EA-46A8-9724-16A06FBC6C0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11972">
            <a:off x="11340916" y="3843471"/>
            <a:ext cx="635019" cy="996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" name="CasellaDiTesto 41">
            <a:extLst>
              <a:ext uri="{FF2B5EF4-FFF2-40B4-BE49-F238E27FC236}">
                <a16:creationId xmlns:a16="http://schemas.microsoft.com/office/drawing/2014/main" id="{7877032C-B322-4156-A4AB-1D53FBAA7FD1}"/>
              </a:ext>
            </a:extLst>
          </p:cNvPr>
          <p:cNvSpPr txBox="1"/>
          <p:nvPr/>
        </p:nvSpPr>
        <p:spPr>
          <a:xfrm>
            <a:off x="2456533" y="4371834"/>
            <a:ext cx="876483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i="0" dirty="0">
                <a:solidFill>
                  <a:srgbClr val="646464"/>
                </a:solidFill>
                <a:effectLst/>
                <a:latin typeface="Alef" panose="020B0604020202020204" pitchFamily="2" charset="-79"/>
                <a:cs typeface="Alef" panose="020B0604020202020204" pitchFamily="2" charset="-79"/>
              </a:rPr>
              <a:t>In Italia, i costi sociali dovuti all’inquinamento dell’aria ammontano in media a 1400 euro per ogni cittadino. Roma, Milano e Torino tra le prime 25 città europee per costi connessi all’inquinamento atmosferico.</a:t>
            </a:r>
            <a:endParaRPr lang="it-IT" dirty="0"/>
          </a:p>
        </p:txBody>
      </p:sp>
      <p:sp>
        <p:nvSpPr>
          <p:cNvPr id="43" name="CasellaDiTesto 42">
            <a:extLst>
              <a:ext uri="{FF2B5EF4-FFF2-40B4-BE49-F238E27FC236}">
                <a16:creationId xmlns:a16="http://schemas.microsoft.com/office/drawing/2014/main" id="{E7B3F85D-CFE6-46CC-A1C8-FD408DCCAB76}"/>
              </a:ext>
            </a:extLst>
          </p:cNvPr>
          <p:cNvSpPr txBox="1"/>
          <p:nvPr/>
        </p:nvSpPr>
        <p:spPr>
          <a:xfrm>
            <a:off x="4506259" y="1576904"/>
            <a:ext cx="6262977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rgbClr val="646464"/>
                </a:solidFill>
                <a:latin typeface="Alef" panose="020B0604020202020204" pitchFamily="2" charset="-79"/>
                <a:cs typeface="Alef" panose="020B0604020202020204" pitchFamily="2" charset="-79"/>
              </a:rPr>
              <a:t>Lo studio si è basato sui dati di 432 città, presenti nei 27 Paesi membri dell’Unione europea, nonché nel Regno Unito, in Norvegia e in Svizzera. Ed è stato quantificato il valore monetario delle </a:t>
            </a:r>
            <a:r>
              <a:rPr lang="it-IT" b="1" dirty="0">
                <a:solidFill>
                  <a:srgbClr val="FF0000"/>
                </a:solidFill>
                <a:latin typeface="Alef" panose="020B0604020202020204" pitchFamily="2" charset="-79"/>
                <a:cs typeface="Alef" panose="020B0604020202020204" pitchFamily="2" charset="-79"/>
              </a:rPr>
              <a:t>morti premature, </a:t>
            </a:r>
            <a:r>
              <a:rPr lang="it-IT" b="1" dirty="0">
                <a:solidFill>
                  <a:srgbClr val="646464"/>
                </a:solidFill>
                <a:latin typeface="Alef" panose="020B0604020202020204" pitchFamily="2" charset="-79"/>
                <a:cs typeface="Alef" panose="020B0604020202020204" pitchFamily="2" charset="-79"/>
              </a:rPr>
              <a:t>dei </a:t>
            </a:r>
            <a:r>
              <a:rPr lang="it-IT" b="1" dirty="0">
                <a:solidFill>
                  <a:srgbClr val="FF0000"/>
                </a:solidFill>
                <a:latin typeface="Alef" panose="020B0604020202020204" pitchFamily="2" charset="-79"/>
                <a:cs typeface="Alef" panose="020B0604020202020204" pitchFamily="2" charset="-79"/>
              </a:rPr>
              <a:t>trattamenti medici</a:t>
            </a:r>
            <a:r>
              <a:rPr lang="it-IT" b="1" dirty="0">
                <a:solidFill>
                  <a:srgbClr val="646464"/>
                </a:solidFill>
                <a:latin typeface="Alef" panose="020B0604020202020204" pitchFamily="2" charset="-79"/>
                <a:cs typeface="Alef" panose="020B0604020202020204" pitchFamily="2" charset="-79"/>
              </a:rPr>
              <a:t>, dei </a:t>
            </a:r>
            <a:r>
              <a:rPr lang="it-IT" b="1" dirty="0">
                <a:solidFill>
                  <a:srgbClr val="FF0000"/>
                </a:solidFill>
                <a:latin typeface="Alef" panose="020B0604020202020204" pitchFamily="2" charset="-79"/>
                <a:cs typeface="Alef" panose="020B0604020202020204" pitchFamily="2" charset="-79"/>
              </a:rPr>
              <a:t>giorni di lavoro persi</a:t>
            </a:r>
            <a:r>
              <a:rPr lang="it-IT" b="1" dirty="0">
                <a:solidFill>
                  <a:srgbClr val="646464"/>
                </a:solidFill>
                <a:latin typeface="Alef" panose="020B0604020202020204" pitchFamily="2" charset="-79"/>
                <a:cs typeface="Alef" panose="020B0604020202020204" pitchFamily="2" charset="-79"/>
              </a:rPr>
              <a:t>.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95CAB097-9130-4BAD-902C-B457FFFB4ABB}"/>
              </a:ext>
            </a:extLst>
          </p:cNvPr>
          <p:cNvSpPr txBox="1"/>
          <p:nvPr/>
        </p:nvSpPr>
        <p:spPr>
          <a:xfrm>
            <a:off x="1555751" y="1333820"/>
            <a:ext cx="28096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E’ pari a 166 miliardi di euro all’anno!!</a:t>
            </a:r>
          </a:p>
        </p:txBody>
      </p:sp>
      <p:sp>
        <p:nvSpPr>
          <p:cNvPr id="44" name="CasellaDiTesto 43">
            <a:extLst>
              <a:ext uri="{FF2B5EF4-FFF2-40B4-BE49-F238E27FC236}">
                <a16:creationId xmlns:a16="http://schemas.microsoft.com/office/drawing/2014/main" id="{7646C9D8-951B-4D5F-8F9C-5133BE89A0DE}"/>
              </a:ext>
            </a:extLst>
          </p:cNvPr>
          <p:cNvSpPr txBox="1"/>
          <p:nvPr/>
        </p:nvSpPr>
        <p:spPr>
          <a:xfrm>
            <a:off x="1583585" y="6332110"/>
            <a:ext cx="639233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b="0" i="0" u="sng" dirty="0">
                <a:effectLst/>
                <a:latin typeface="Merriweather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Fonte: rapporto commissionato dall’Alleanza europea per la salute pubblica (EPHA)</a:t>
            </a:r>
            <a:r>
              <a:rPr lang="it-IT" sz="1400" b="0" i="0" dirty="0">
                <a:effectLst/>
                <a:latin typeface="Merriweather"/>
              </a:rPr>
              <a:t> del 2020</a:t>
            </a:r>
            <a:endParaRPr lang="it-IT" sz="1400" dirty="0"/>
          </a:p>
        </p:txBody>
      </p:sp>
      <p:pic>
        <p:nvPicPr>
          <p:cNvPr id="26" name="Immagine 38">
            <a:extLst>
              <a:ext uri="{FF2B5EF4-FFF2-40B4-BE49-F238E27FC236}">
                <a16:creationId xmlns:a16="http://schemas.microsoft.com/office/drawing/2014/main" id="{9805C616-909C-4596-8304-6CBAAAEB21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25" y="46038"/>
            <a:ext cx="1179513" cy="1068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584105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0508 0.38264 L 0.1444 -0.4831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474" y="-4328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2"/>
          <p:cNvSpPr/>
          <p:nvPr/>
        </p:nvSpPr>
        <p:spPr>
          <a:xfrm>
            <a:off x="-382385" y="-12700"/>
            <a:ext cx="12574385" cy="1368970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Rectangle 1"/>
          <p:cNvSpPr/>
          <p:nvPr/>
        </p:nvSpPr>
        <p:spPr>
          <a:xfrm>
            <a:off x="20034" y="-107951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9464" name="PictoVideo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213" y="3765550"/>
            <a:ext cx="744537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ZtxtP-Info"/>
          <p:cNvSpPr txBox="1">
            <a:spLocks noChangeArrowheads="1"/>
          </p:cNvSpPr>
          <p:nvPr/>
        </p:nvSpPr>
        <p:spPr bwMode="auto">
          <a:xfrm>
            <a:off x="106363" y="2293938"/>
            <a:ext cx="1084262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0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helsea Market" panose="02000000000000000000" pitchFamily="2" charset="0"/>
                <a:ea typeface="Chelsea Market" panose="02000000000000000000" pitchFamily="2" charset="0"/>
                <a:cs typeface="Ebrima" panose="02000000000000000000" pitchFamily="2" charset="0"/>
              </a:rPr>
              <a:t>INFO</a:t>
            </a:r>
          </a:p>
        </p:txBody>
      </p:sp>
      <p:sp>
        <p:nvSpPr>
          <p:cNvPr id="36" name="ZtxtP-Video"/>
          <p:cNvSpPr txBox="1">
            <a:spLocks noChangeArrowheads="1"/>
          </p:cNvSpPr>
          <p:nvPr/>
        </p:nvSpPr>
        <p:spPr bwMode="auto">
          <a:xfrm>
            <a:off x="139700" y="4341813"/>
            <a:ext cx="1084263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0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helsea Market" panose="02000000000000000000" pitchFamily="2" charset="0"/>
                <a:ea typeface="Chelsea Market" panose="02000000000000000000" pitchFamily="2" charset="0"/>
                <a:cs typeface="Ebrima" panose="02000000000000000000" pitchFamily="2" charset="0"/>
              </a:rPr>
              <a:t>VIDEO</a:t>
            </a:r>
          </a:p>
        </p:txBody>
      </p:sp>
      <p:pic>
        <p:nvPicPr>
          <p:cNvPr id="19467" name="PictoGuide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75" y="2762250"/>
            <a:ext cx="739775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ZtxtP-Guide"/>
          <p:cNvSpPr txBox="1">
            <a:spLocks noChangeArrowheads="1"/>
          </p:cNvSpPr>
          <p:nvPr/>
        </p:nvSpPr>
        <p:spPr bwMode="auto">
          <a:xfrm>
            <a:off x="128588" y="3341688"/>
            <a:ext cx="1084262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0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helsea Market" panose="02000000000000000000" pitchFamily="2" charset="0"/>
                <a:ea typeface="Chelsea Market" panose="02000000000000000000" pitchFamily="2" charset="0"/>
                <a:cs typeface="Verdana" panose="020B0604030504040204" pitchFamily="34" charset="0"/>
              </a:rPr>
              <a:t>GUIDA</a:t>
            </a:r>
          </a:p>
        </p:txBody>
      </p:sp>
      <p:sp>
        <p:nvSpPr>
          <p:cNvPr id="39" name="ZtxtP-Video"/>
          <p:cNvSpPr txBox="1">
            <a:spLocks noChangeArrowheads="1"/>
          </p:cNvSpPr>
          <p:nvPr/>
        </p:nvSpPr>
        <p:spPr bwMode="auto">
          <a:xfrm>
            <a:off x="136525" y="5322888"/>
            <a:ext cx="1084263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0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helsea Market" panose="02000000000000000000" pitchFamily="2" charset="0"/>
                <a:ea typeface="Chelsea Market" panose="02000000000000000000" pitchFamily="2" charset="0"/>
                <a:cs typeface="Ebrima" panose="02000000000000000000" pitchFamily="2" charset="0"/>
              </a:rPr>
              <a:t>ES</a:t>
            </a:r>
          </a:p>
        </p:txBody>
      </p:sp>
      <p:pic>
        <p:nvPicPr>
          <p:cNvPr id="19470" name="Image 4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1704975"/>
            <a:ext cx="779463" cy="661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71" name="PictoVideo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759325"/>
            <a:ext cx="711200" cy="60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72" name="ZoneTexte 30"/>
          <p:cNvSpPr txBox="1">
            <a:spLocks noChangeArrowheads="1"/>
          </p:cNvSpPr>
          <p:nvPr/>
        </p:nvSpPr>
        <p:spPr bwMode="auto">
          <a:xfrm>
            <a:off x="0" y="6572250"/>
            <a:ext cx="6858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0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474" name="Espace réservé du numéro de diapositive 1"/>
          <p:cNvSpPr txBox="1">
            <a:spLocks/>
          </p:cNvSpPr>
          <p:nvPr/>
        </p:nvSpPr>
        <p:spPr bwMode="auto">
          <a:xfrm>
            <a:off x="11277600" y="6110288"/>
            <a:ext cx="914400" cy="365125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M</a:t>
            </a:r>
            <a:r>
              <a:rPr lang="fr-FR" altLang="fr-FR" sz="1800" b="1" baseline="30000" dirty="0">
                <a:solidFill>
                  <a:schemeClr val="bg1"/>
                </a:solidFill>
              </a:rPr>
              <a:t>6</a:t>
            </a: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- </a:t>
            </a:r>
            <a:fld id="{49FC2660-464D-43B1-8885-124EEB25E72E}" type="slidenum">
              <a:rPr kumimoji="0" lang="fr-FR" altLang="fr-FR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28</a:t>
            </a:fld>
            <a:endParaRPr kumimoji="0" lang="fr-FR" alt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9475" name="ZoneTexte 30"/>
          <p:cNvSpPr txBox="1">
            <a:spLocks noChangeArrowheads="1"/>
          </p:cNvSpPr>
          <p:nvPr/>
        </p:nvSpPr>
        <p:spPr bwMode="auto">
          <a:xfrm>
            <a:off x="0" y="6572250"/>
            <a:ext cx="6858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0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033010" y="114746"/>
            <a:ext cx="963631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fr-FR" altLang="fr-FR" sz="3000" b="1" dirty="0">
                <a:solidFill>
                  <a:schemeClr val="bg1"/>
                </a:solidFill>
                <a:cs typeface="Arial" panose="020B0604020202020204" pitchFamily="34" charset="0"/>
              </a:rPr>
              <a:t>Quali sono le varie </a:t>
            </a:r>
            <a:r>
              <a:rPr lang="fr-FR" altLang="fr-FR" sz="3000" b="1" dirty="0" err="1">
                <a:solidFill>
                  <a:schemeClr val="bg1"/>
                </a:solidFill>
                <a:cs typeface="Arial" panose="020B0604020202020204" pitchFamily="34" charset="0"/>
              </a:rPr>
              <a:t>sostanze</a:t>
            </a:r>
            <a:r>
              <a:rPr lang="fr-FR" altLang="fr-FR" sz="3000" b="1" dirty="0">
                <a:solidFill>
                  <a:schemeClr val="bg1"/>
                </a:solidFill>
                <a:cs typeface="Arial" panose="020B0604020202020204" pitchFamily="34" charset="0"/>
              </a:rPr>
              <a:t> e </a:t>
            </a:r>
            <a:r>
              <a:rPr lang="fr-FR" altLang="fr-FR" sz="3000" b="1" dirty="0" err="1">
                <a:solidFill>
                  <a:schemeClr val="bg1"/>
                </a:solidFill>
                <a:cs typeface="Arial" panose="020B0604020202020204" pitchFamily="34" charset="0"/>
              </a:rPr>
              <a:t>fattori</a:t>
            </a:r>
            <a:r>
              <a:rPr lang="fr-FR" altLang="fr-FR" sz="300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fr-FR" altLang="fr-FR" sz="3000" b="1" dirty="0" err="1">
                <a:solidFill>
                  <a:schemeClr val="bg1"/>
                </a:solidFill>
                <a:cs typeface="Arial" panose="020B0604020202020204" pitchFamily="34" charset="0"/>
              </a:rPr>
              <a:t>dannosi</a:t>
            </a:r>
            <a:r>
              <a:rPr lang="fr-FR" altLang="fr-FR" sz="300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fr-FR" altLang="fr-FR" sz="3000" b="1" dirty="0" err="1">
                <a:solidFill>
                  <a:schemeClr val="bg1"/>
                </a:solidFill>
                <a:cs typeface="Arial" panose="020B0604020202020204" pitchFamily="34" charset="0"/>
              </a:rPr>
              <a:t>che</a:t>
            </a:r>
            <a:r>
              <a:rPr lang="fr-FR" altLang="fr-FR" sz="3000" b="1" dirty="0">
                <a:solidFill>
                  <a:schemeClr val="bg1"/>
                </a:solidFill>
                <a:cs typeface="Arial" panose="020B0604020202020204" pitchFamily="34" charset="0"/>
              </a:rPr>
              <a:t> ci </a:t>
            </a:r>
            <a:r>
              <a:rPr lang="fr-FR" altLang="fr-FR" sz="3000" b="1" dirty="0" err="1">
                <a:solidFill>
                  <a:schemeClr val="bg1"/>
                </a:solidFill>
                <a:cs typeface="Arial" panose="020B0604020202020204" pitchFamily="34" charset="0"/>
              </a:rPr>
              <a:t>possono</a:t>
            </a:r>
            <a:r>
              <a:rPr lang="fr-FR" altLang="fr-FR" sz="300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fr-FR" altLang="fr-FR" sz="3000" b="1" dirty="0" err="1">
                <a:solidFill>
                  <a:schemeClr val="bg1"/>
                </a:solidFill>
                <a:cs typeface="Arial" panose="020B0604020202020204" pitchFamily="34" charset="0"/>
              </a:rPr>
              <a:t>essere</a:t>
            </a:r>
            <a:r>
              <a:rPr lang="fr-FR" altLang="fr-FR" sz="300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fr-FR" altLang="fr-FR" sz="3000" b="1" dirty="0" err="1">
                <a:solidFill>
                  <a:schemeClr val="bg1"/>
                </a:solidFill>
                <a:cs typeface="Arial" panose="020B0604020202020204" pitchFamily="34" charset="0"/>
              </a:rPr>
              <a:t>nell’aria</a:t>
            </a:r>
            <a:r>
              <a:rPr lang="fr-FR" altLang="fr-FR" sz="300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fr-FR" altLang="fr-FR" sz="3000" b="1" dirty="0" err="1">
                <a:solidFill>
                  <a:schemeClr val="bg1"/>
                </a:solidFill>
                <a:cs typeface="Arial" panose="020B0604020202020204" pitchFamily="34" charset="0"/>
              </a:rPr>
              <a:t>degli</a:t>
            </a:r>
            <a:r>
              <a:rPr lang="fr-FR" altLang="fr-FR" sz="300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fr-FR" altLang="fr-FR" sz="3000" b="1" dirty="0" err="1">
                <a:solidFill>
                  <a:schemeClr val="bg1"/>
                </a:solidFill>
                <a:cs typeface="Arial" panose="020B0604020202020204" pitchFamily="34" charset="0"/>
              </a:rPr>
              <a:t>ambienti</a:t>
            </a:r>
            <a:r>
              <a:rPr lang="fr-FR" altLang="fr-FR" sz="300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fr-FR" altLang="fr-FR" sz="3000" b="1" dirty="0" err="1">
                <a:solidFill>
                  <a:schemeClr val="bg1"/>
                </a:solidFill>
                <a:cs typeface="Arial" panose="020B0604020202020204" pitchFamily="34" charset="0"/>
              </a:rPr>
              <a:t>interni</a:t>
            </a:r>
            <a:r>
              <a:rPr lang="fr-FR" altLang="fr-FR" sz="3000" b="1" dirty="0">
                <a:solidFill>
                  <a:schemeClr val="bg1"/>
                </a:solidFill>
                <a:cs typeface="Arial" panose="020B0604020202020204" pitchFamily="34" charset="0"/>
              </a:rPr>
              <a:t> ?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922"/>
          <a:stretch/>
        </p:blipFill>
        <p:spPr>
          <a:xfrm>
            <a:off x="1416051" y="1290928"/>
            <a:ext cx="9842499" cy="5483880"/>
          </a:xfrm>
          <a:prstGeom prst="rect">
            <a:avLst/>
          </a:prstGeom>
        </p:spPr>
      </p:pic>
      <p:grpSp>
        <p:nvGrpSpPr>
          <p:cNvPr id="2" name="Groupe 1"/>
          <p:cNvGrpSpPr/>
          <p:nvPr/>
        </p:nvGrpSpPr>
        <p:grpSpPr>
          <a:xfrm>
            <a:off x="2444582" y="3794612"/>
            <a:ext cx="2741561" cy="3055578"/>
            <a:chOff x="2444582" y="3794612"/>
            <a:chExt cx="2741561" cy="3055578"/>
          </a:xfrm>
        </p:grpSpPr>
        <p:sp>
          <p:nvSpPr>
            <p:cNvPr id="9" name="Rectangle 8"/>
            <p:cNvSpPr/>
            <p:nvPr/>
          </p:nvSpPr>
          <p:spPr>
            <a:xfrm>
              <a:off x="2444582" y="3794612"/>
              <a:ext cx="2741561" cy="104028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Bef>
                  <a:spcPct val="20000"/>
                </a:spcBef>
                <a:buNone/>
              </a:pPr>
              <a:r>
                <a:rPr lang="fr-FR" altLang="fr-FR" sz="2200" b="1" dirty="0" err="1">
                  <a:solidFill>
                    <a:schemeClr val="accent4">
                      <a:lumMod val="75000"/>
                    </a:schemeClr>
                  </a:solidFill>
                </a:rPr>
                <a:t>Inquinanti</a:t>
              </a:r>
              <a:r>
                <a:rPr lang="fr-FR" altLang="fr-FR" sz="2200" b="1" dirty="0">
                  <a:solidFill>
                    <a:schemeClr val="accent4">
                      <a:lumMod val="75000"/>
                    </a:schemeClr>
                  </a:solidFill>
                </a:rPr>
                <a:t> </a:t>
              </a:r>
              <a:r>
                <a:rPr lang="fr-FR" altLang="fr-FR" sz="2200" b="1" dirty="0" err="1">
                  <a:solidFill>
                    <a:schemeClr val="accent4">
                      <a:lumMod val="75000"/>
                    </a:schemeClr>
                  </a:solidFill>
                </a:rPr>
                <a:t>biologici</a:t>
              </a:r>
              <a:endParaRPr lang="fr-FR" altLang="fr-FR" sz="2200" b="1" dirty="0">
                <a:solidFill>
                  <a:schemeClr val="accent4">
                    <a:lumMod val="75000"/>
                  </a:schemeClr>
                </a:solidFill>
              </a:endParaRPr>
            </a:p>
            <a:p>
              <a:pPr algn="ctr">
                <a:spcBef>
                  <a:spcPct val="20000"/>
                </a:spcBef>
                <a:buNone/>
              </a:pPr>
              <a:r>
                <a:rPr lang="fr-FR" altLang="fr-FR" dirty="0" err="1">
                  <a:solidFill>
                    <a:schemeClr val="accent4">
                      <a:lumMod val="75000"/>
                    </a:schemeClr>
                  </a:solidFill>
                </a:rPr>
                <a:t>Batteri</a:t>
              </a:r>
              <a:r>
                <a:rPr lang="fr-FR" altLang="fr-FR" dirty="0">
                  <a:solidFill>
                    <a:schemeClr val="accent4">
                      <a:lumMod val="75000"/>
                    </a:schemeClr>
                  </a:solidFill>
                </a:rPr>
                <a:t>, virus, </a:t>
              </a:r>
              <a:r>
                <a:rPr lang="fr-FR" altLang="fr-FR" dirty="0" err="1">
                  <a:solidFill>
                    <a:schemeClr val="accent4">
                      <a:lumMod val="75000"/>
                    </a:schemeClr>
                  </a:solidFill>
                </a:rPr>
                <a:t>muffe</a:t>
              </a:r>
              <a:r>
                <a:rPr lang="fr-FR" altLang="fr-FR" dirty="0">
                  <a:solidFill>
                    <a:schemeClr val="accent4">
                      <a:lumMod val="75000"/>
                    </a:schemeClr>
                  </a:solidFill>
                </a:rPr>
                <a:t>, </a:t>
              </a:r>
              <a:r>
                <a:rPr lang="fr-FR" altLang="fr-FR" dirty="0" err="1">
                  <a:solidFill>
                    <a:schemeClr val="accent4">
                      <a:lumMod val="75000"/>
                    </a:schemeClr>
                  </a:solidFill>
                </a:rPr>
                <a:t>acari</a:t>
              </a:r>
              <a:r>
                <a:rPr lang="fr-FR" altLang="fr-FR" dirty="0">
                  <a:solidFill>
                    <a:schemeClr val="accent4">
                      <a:lumMod val="75000"/>
                    </a:schemeClr>
                  </a:solidFill>
                </a:rPr>
                <a:t>, </a:t>
              </a:r>
              <a:r>
                <a:rPr lang="fr-FR" altLang="fr-FR" dirty="0" err="1">
                  <a:solidFill>
                    <a:schemeClr val="accent4">
                      <a:lumMod val="75000"/>
                    </a:schemeClr>
                  </a:solidFill>
                </a:rPr>
                <a:t>pollini</a:t>
              </a:r>
              <a:r>
                <a:rPr lang="fr-FR" altLang="fr-FR" dirty="0">
                  <a:solidFill>
                    <a:schemeClr val="accent4">
                      <a:lumMod val="75000"/>
                    </a:schemeClr>
                  </a:solidFill>
                </a:rPr>
                <a:t> ...</a:t>
              </a:r>
              <a:endParaRPr lang="fr-FR" altLang="fr-FR" b="1" dirty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  <p:grpSp>
          <p:nvGrpSpPr>
            <p:cNvPr id="26" name="Groupe 25"/>
            <p:cNvGrpSpPr>
              <a:grpSpLocks/>
            </p:cNvGrpSpPr>
            <p:nvPr/>
          </p:nvGrpSpPr>
          <p:grpSpPr bwMode="auto">
            <a:xfrm>
              <a:off x="2543960" y="4751811"/>
              <a:ext cx="2386291" cy="2098379"/>
              <a:chOff x="5989376" y="1029434"/>
              <a:chExt cx="2575538" cy="2391889"/>
            </a:xfrm>
          </p:grpSpPr>
          <p:pic>
            <p:nvPicPr>
              <p:cNvPr id="28" name="image pollens"/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989376" y="1107376"/>
                <a:ext cx="2346746" cy="231394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30" name="appareil photo pollen">
                <a:hlinkClick r:id="rId9" action="ppaction://hlinksldjump"/>
              </p:cNvPr>
              <p:cNvPicPr>
                <a:picLocks noChangeAspect="1" noChangeArrowheads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883162" y="1029434"/>
                <a:ext cx="681752" cy="6817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</p:grpSp>
      <p:grpSp>
        <p:nvGrpSpPr>
          <p:cNvPr id="4" name="Groupe 3"/>
          <p:cNvGrpSpPr/>
          <p:nvPr/>
        </p:nvGrpSpPr>
        <p:grpSpPr>
          <a:xfrm>
            <a:off x="7750917" y="3596384"/>
            <a:ext cx="2765778" cy="2917991"/>
            <a:chOff x="7777165" y="4042995"/>
            <a:chExt cx="2765778" cy="2917991"/>
          </a:xfrm>
        </p:grpSpPr>
        <p:sp>
          <p:nvSpPr>
            <p:cNvPr id="8" name="Rectangle 7"/>
            <p:cNvSpPr/>
            <p:nvPr/>
          </p:nvSpPr>
          <p:spPr>
            <a:xfrm>
              <a:off x="7777165" y="4042995"/>
              <a:ext cx="2765778" cy="126188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buNone/>
              </a:pPr>
              <a:r>
                <a:rPr lang="fr-FR" altLang="fr-FR" sz="2200" b="1" dirty="0" err="1">
                  <a:solidFill>
                    <a:schemeClr val="accent4">
                      <a:lumMod val="75000"/>
                    </a:schemeClr>
                  </a:solidFill>
                  <a:cs typeface="Arial" panose="020B0604020202020204" pitchFamily="34" charset="0"/>
                </a:rPr>
                <a:t>Fattori</a:t>
              </a:r>
              <a:r>
                <a:rPr lang="fr-FR" altLang="fr-FR" sz="2200" b="1" dirty="0">
                  <a:solidFill>
                    <a:schemeClr val="accent4">
                      <a:lumMod val="75000"/>
                    </a:schemeClr>
                  </a:solidFill>
                  <a:cs typeface="Arial" panose="020B0604020202020204" pitchFamily="34" charset="0"/>
                </a:rPr>
                <a:t> </a:t>
              </a:r>
              <a:r>
                <a:rPr lang="fr-FR" altLang="fr-FR" sz="2200" b="1" dirty="0" err="1">
                  <a:solidFill>
                    <a:schemeClr val="accent4">
                      <a:lumMod val="75000"/>
                    </a:schemeClr>
                  </a:solidFill>
                  <a:cs typeface="Arial" panose="020B0604020202020204" pitchFamily="34" charset="0"/>
                </a:rPr>
                <a:t>fisici</a:t>
              </a:r>
              <a:endParaRPr lang="fr-FR" altLang="fr-FR" sz="2200" b="1" dirty="0">
                <a:solidFill>
                  <a:schemeClr val="accent4">
                    <a:lumMod val="75000"/>
                  </a:schemeClr>
                </a:solidFill>
                <a:cs typeface="Arial" panose="020B0604020202020204" pitchFamily="34" charset="0"/>
              </a:endParaRPr>
            </a:p>
            <a:p>
              <a:pPr algn="ctr">
                <a:buNone/>
              </a:pPr>
              <a:r>
                <a:rPr lang="fr-FR" altLang="fr-FR" dirty="0" err="1">
                  <a:solidFill>
                    <a:schemeClr val="accent4">
                      <a:lumMod val="75000"/>
                    </a:schemeClr>
                  </a:solidFill>
                </a:rPr>
                <a:t>Temperatura</a:t>
              </a:r>
              <a:r>
                <a:rPr lang="fr-FR" altLang="fr-FR" dirty="0">
                  <a:solidFill>
                    <a:schemeClr val="accent4">
                      <a:lumMod val="75000"/>
                    </a:schemeClr>
                  </a:solidFill>
                </a:rPr>
                <a:t>, </a:t>
              </a:r>
              <a:r>
                <a:rPr lang="fr-FR" altLang="fr-FR" dirty="0" err="1">
                  <a:solidFill>
                    <a:schemeClr val="accent4">
                      <a:lumMod val="75000"/>
                    </a:schemeClr>
                  </a:solidFill>
                </a:rPr>
                <a:t>umidità</a:t>
              </a:r>
              <a:r>
                <a:rPr lang="fr-FR" altLang="fr-FR" dirty="0">
                  <a:solidFill>
                    <a:schemeClr val="accent4">
                      <a:lumMod val="75000"/>
                    </a:schemeClr>
                  </a:solidFill>
                </a:rPr>
                <a:t>, </a:t>
              </a:r>
              <a:r>
                <a:rPr lang="fr-FR" altLang="fr-FR" dirty="0" err="1">
                  <a:solidFill>
                    <a:schemeClr val="accent4">
                      <a:lumMod val="75000"/>
                    </a:schemeClr>
                  </a:solidFill>
                </a:rPr>
                <a:t>rumore</a:t>
              </a:r>
              <a:r>
                <a:rPr lang="fr-FR" altLang="fr-FR" dirty="0">
                  <a:solidFill>
                    <a:schemeClr val="accent4">
                      <a:lumMod val="75000"/>
                    </a:schemeClr>
                  </a:solidFill>
                </a:rPr>
                <a:t>, </a:t>
              </a:r>
              <a:r>
                <a:rPr lang="fr-FR" altLang="fr-FR" dirty="0" err="1">
                  <a:solidFill>
                    <a:schemeClr val="accent4">
                      <a:lumMod val="75000"/>
                    </a:schemeClr>
                  </a:solidFill>
                </a:rPr>
                <a:t>illuminazione</a:t>
              </a:r>
              <a:r>
                <a:rPr lang="fr-FR" altLang="fr-FR" dirty="0">
                  <a:solidFill>
                    <a:schemeClr val="accent4">
                      <a:lumMod val="75000"/>
                    </a:schemeClr>
                  </a:solidFill>
                </a:rPr>
                <a:t> </a:t>
              </a:r>
              <a:r>
                <a:rPr lang="fr-FR" altLang="fr-FR" dirty="0" err="1">
                  <a:solidFill>
                    <a:schemeClr val="accent4">
                      <a:lumMod val="75000"/>
                    </a:schemeClr>
                  </a:solidFill>
                </a:rPr>
                <a:t>artificiale</a:t>
              </a:r>
              <a:r>
                <a:rPr lang="fr-FR" altLang="fr-FR" dirty="0">
                  <a:solidFill>
                    <a:schemeClr val="accent4">
                      <a:lumMod val="75000"/>
                    </a:schemeClr>
                  </a:solidFill>
                </a:rPr>
                <a:t>, …</a:t>
              </a:r>
              <a:endParaRPr lang="fr-FR" altLang="fr-FR" b="1" dirty="0">
                <a:solidFill>
                  <a:schemeClr val="accent4">
                    <a:lumMod val="75000"/>
                  </a:schemeClr>
                </a:solidFill>
                <a:cs typeface="Arial" panose="020B0604020202020204" pitchFamily="34" charset="0"/>
              </a:endParaRPr>
            </a:p>
          </p:txBody>
        </p:sp>
        <p:pic>
          <p:nvPicPr>
            <p:cNvPr id="10" name="Image 9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25793" y="5214289"/>
              <a:ext cx="1064079" cy="1746697"/>
            </a:xfrm>
            <a:prstGeom prst="rect">
              <a:avLst/>
            </a:prstGeom>
          </p:spPr>
        </p:pic>
      </p:grpSp>
      <p:grpSp>
        <p:nvGrpSpPr>
          <p:cNvPr id="3" name="Groupe 2"/>
          <p:cNvGrpSpPr/>
          <p:nvPr/>
        </p:nvGrpSpPr>
        <p:grpSpPr>
          <a:xfrm>
            <a:off x="5275083" y="2471185"/>
            <a:ext cx="2593616" cy="4275845"/>
            <a:chOff x="5275083" y="2471185"/>
            <a:chExt cx="2593616" cy="4275845"/>
          </a:xfrm>
        </p:grpSpPr>
        <p:pic>
          <p:nvPicPr>
            <p:cNvPr id="31" name="Image pesticide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246" t="9479" r="18333" b="10878"/>
            <a:stretch>
              <a:fillRect/>
            </a:stretch>
          </p:blipFill>
          <p:spPr bwMode="auto">
            <a:xfrm>
              <a:off x="5689455" y="2471185"/>
              <a:ext cx="1684628" cy="21176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473" name="Rectangle 1"/>
            <p:cNvSpPr>
              <a:spLocks noChangeArrowheads="1"/>
            </p:cNvSpPr>
            <p:nvPr/>
          </p:nvSpPr>
          <p:spPr bwMode="auto">
            <a:xfrm>
              <a:off x="5275083" y="4555661"/>
              <a:ext cx="2561075" cy="21913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20000"/>
                </a:spcBef>
                <a:buNone/>
              </a:pPr>
              <a:r>
                <a:rPr lang="fr-FR" altLang="fr-FR" sz="2200" b="1" dirty="0" err="1">
                  <a:solidFill>
                    <a:schemeClr val="accent4">
                      <a:lumMod val="75000"/>
                    </a:schemeClr>
                  </a:solidFill>
                  <a:latin typeface="+mn-lt"/>
                </a:rPr>
                <a:t>Inquinanti</a:t>
              </a:r>
              <a:r>
                <a:rPr lang="fr-FR" altLang="fr-FR" sz="2200" b="1" dirty="0">
                  <a:solidFill>
                    <a:schemeClr val="accent4">
                      <a:lumMod val="75000"/>
                    </a:schemeClr>
                  </a:solidFill>
                  <a:latin typeface="+mn-lt"/>
                </a:rPr>
                <a:t> </a:t>
              </a:r>
              <a:r>
                <a:rPr lang="fr-FR" altLang="fr-FR" sz="2200" b="1" dirty="0" err="1">
                  <a:solidFill>
                    <a:schemeClr val="accent4">
                      <a:lumMod val="75000"/>
                    </a:schemeClr>
                  </a:solidFill>
                  <a:latin typeface="+mn-lt"/>
                </a:rPr>
                <a:t>chimici</a:t>
              </a:r>
              <a:endParaRPr lang="fr-FR" altLang="fr-FR" sz="2200" b="1" dirty="0">
                <a:solidFill>
                  <a:schemeClr val="accent4">
                    <a:lumMod val="75000"/>
                  </a:schemeClr>
                </a:solidFill>
                <a:latin typeface="+mn-lt"/>
              </a:endParaRPr>
            </a:p>
            <a:p>
              <a:pPr algn="ctr">
                <a:spcBef>
                  <a:spcPct val="20000"/>
                </a:spcBef>
                <a:buNone/>
              </a:pPr>
              <a:r>
                <a:rPr lang="fr-FR" altLang="fr-FR" sz="1600" dirty="0">
                  <a:solidFill>
                    <a:schemeClr val="accent4">
                      <a:lumMod val="75000"/>
                    </a:schemeClr>
                  </a:solidFill>
                  <a:latin typeface="+mn-lt"/>
                </a:rPr>
                <a:t>(Gas e </a:t>
              </a:r>
              <a:r>
                <a:rPr lang="fr-FR" altLang="fr-FR" sz="1600" dirty="0" err="1">
                  <a:solidFill>
                    <a:schemeClr val="accent4">
                      <a:lumMod val="75000"/>
                    </a:schemeClr>
                  </a:solidFill>
                  <a:latin typeface="+mn-lt"/>
                </a:rPr>
                <a:t>particolato</a:t>
              </a:r>
              <a:r>
                <a:rPr lang="fr-FR" altLang="fr-FR" sz="1600" dirty="0">
                  <a:solidFill>
                    <a:schemeClr val="accent4">
                      <a:lumMod val="75000"/>
                    </a:schemeClr>
                  </a:solidFill>
                  <a:latin typeface="+mn-lt"/>
                </a:rPr>
                <a:t>)</a:t>
              </a:r>
            </a:p>
            <a:p>
              <a:pPr algn="ctr">
                <a:spcBef>
                  <a:spcPct val="20000"/>
                </a:spcBef>
                <a:buNone/>
              </a:pPr>
              <a:r>
                <a:rPr lang="fr-FR" altLang="fr-FR" sz="1800" dirty="0">
                  <a:solidFill>
                    <a:schemeClr val="accent4">
                      <a:lumMod val="75000"/>
                    </a:schemeClr>
                  </a:solidFill>
                  <a:latin typeface="+mn-lt"/>
                </a:rPr>
                <a:t>COV</a:t>
              </a:r>
            </a:p>
            <a:p>
              <a:pPr algn="ctr">
                <a:spcBef>
                  <a:spcPct val="20000"/>
                </a:spcBef>
                <a:buNone/>
              </a:pPr>
              <a:r>
                <a:rPr lang="fr-FR" altLang="fr-FR" sz="1800" dirty="0" err="1">
                  <a:solidFill>
                    <a:schemeClr val="accent4">
                      <a:lumMod val="75000"/>
                    </a:schemeClr>
                  </a:solidFill>
                  <a:latin typeface="+mn-lt"/>
                </a:rPr>
                <a:t>Formaldeide</a:t>
              </a:r>
              <a:endParaRPr lang="fr-FR" altLang="fr-FR" sz="1800" dirty="0">
                <a:solidFill>
                  <a:schemeClr val="accent4">
                    <a:lumMod val="75000"/>
                  </a:schemeClr>
                </a:solidFill>
                <a:latin typeface="+mn-lt"/>
              </a:endParaRPr>
            </a:p>
            <a:p>
              <a:pPr algn="ctr">
                <a:spcBef>
                  <a:spcPct val="20000"/>
                </a:spcBef>
                <a:buNone/>
              </a:pPr>
              <a:r>
                <a:rPr lang="fr-FR" altLang="fr-FR" sz="1800" dirty="0" err="1">
                  <a:solidFill>
                    <a:schemeClr val="accent4">
                      <a:lumMod val="75000"/>
                    </a:schemeClr>
                  </a:solidFill>
                  <a:latin typeface="+mn-lt"/>
                </a:rPr>
                <a:t>Benzene</a:t>
              </a:r>
              <a:endParaRPr lang="fr-FR" altLang="fr-FR" sz="1800" dirty="0">
                <a:solidFill>
                  <a:schemeClr val="accent4">
                    <a:lumMod val="75000"/>
                  </a:schemeClr>
                </a:solidFill>
                <a:latin typeface="+mn-lt"/>
              </a:endParaRPr>
            </a:p>
            <a:p>
              <a:pPr algn="ctr">
                <a:spcBef>
                  <a:spcPct val="20000"/>
                </a:spcBef>
                <a:buNone/>
              </a:pPr>
              <a:r>
                <a:rPr lang="fr-FR" altLang="fr-FR" sz="1800" dirty="0" err="1">
                  <a:solidFill>
                    <a:schemeClr val="accent4">
                      <a:lumMod val="75000"/>
                    </a:schemeClr>
                  </a:solidFill>
                  <a:latin typeface="+mn-lt"/>
                </a:rPr>
                <a:t>Monossido</a:t>
              </a:r>
              <a:r>
                <a:rPr lang="fr-FR" altLang="fr-FR" sz="1800" dirty="0">
                  <a:solidFill>
                    <a:schemeClr val="accent4">
                      <a:lumMod val="75000"/>
                    </a:schemeClr>
                  </a:solidFill>
                  <a:latin typeface="+mn-lt"/>
                </a:rPr>
                <a:t> di </a:t>
              </a:r>
              <a:r>
                <a:rPr lang="fr-FR" altLang="fr-FR" sz="1800" dirty="0" err="1">
                  <a:solidFill>
                    <a:schemeClr val="accent4">
                      <a:lumMod val="75000"/>
                    </a:schemeClr>
                  </a:solidFill>
                  <a:latin typeface="+mn-lt"/>
                </a:rPr>
                <a:t>carbonio</a:t>
              </a:r>
              <a:endParaRPr lang="fr-FR" altLang="fr-FR" sz="1800" dirty="0">
                <a:solidFill>
                  <a:schemeClr val="accent4">
                    <a:lumMod val="75000"/>
                  </a:schemeClr>
                </a:solidFill>
                <a:latin typeface="+mn-lt"/>
              </a:endParaRPr>
            </a:p>
            <a:p>
              <a:pPr algn="ctr">
                <a:spcBef>
                  <a:spcPct val="20000"/>
                </a:spcBef>
                <a:buNone/>
              </a:pPr>
              <a:r>
                <a:rPr lang="fr-FR" altLang="fr-FR" sz="1800" dirty="0">
                  <a:solidFill>
                    <a:schemeClr val="accent4">
                      <a:lumMod val="75000"/>
                    </a:schemeClr>
                  </a:solidFill>
                  <a:latin typeface="+mn-lt"/>
                </a:rPr>
                <a:t>Dioxyde de carbone</a:t>
              </a:r>
              <a:endParaRPr kumimoji="0" lang="fr-FR" altLang="fr-FR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Corbel" panose="020B0503020204020204" pitchFamily="34" charset="0"/>
              </a:endParaRPr>
            </a:p>
          </p:txBody>
        </p:sp>
        <p:pic>
          <p:nvPicPr>
            <p:cNvPr id="43" name="Btn_Plus-2">
              <a:hlinkClick r:id="rId13" action="ppaction://hlinksldjump"/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49228" y="5520266"/>
              <a:ext cx="267423" cy="2632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5" name="Btn_Plus-2">
              <a:hlinkClick r:id="rId15" action="ppaction://hlinksldjump"/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01276" y="6099581"/>
              <a:ext cx="267423" cy="2632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6" name="Btn_Plus-2">
              <a:hlinkClick r:id="rId16" action="ppaction://hlinksldjump"/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60733" y="5804279"/>
              <a:ext cx="267423" cy="2632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8" name="Btn_Plus-2">
              <a:hlinkClick r:id="rId17" action="ppaction://hlinksldjump"/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16651" y="6422759"/>
              <a:ext cx="267423" cy="2632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7" name="Immagine 38">
            <a:extLst>
              <a:ext uri="{FF2B5EF4-FFF2-40B4-BE49-F238E27FC236}">
                <a16:creationId xmlns:a16="http://schemas.microsoft.com/office/drawing/2014/main" id="{1B844EFA-3128-48B4-81D7-22EE5E6DCA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25" y="46038"/>
            <a:ext cx="1179513" cy="1068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263120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"/>
          <p:cNvSpPr/>
          <p:nvPr/>
        </p:nvSpPr>
        <p:spPr>
          <a:xfrm>
            <a:off x="0" y="-54751"/>
            <a:ext cx="12428393" cy="1337141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3500" b="1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6" name="Groupe 5"/>
          <p:cNvGrpSpPr/>
          <p:nvPr/>
        </p:nvGrpSpPr>
        <p:grpSpPr>
          <a:xfrm>
            <a:off x="871538" y="5217559"/>
            <a:ext cx="11333780" cy="446276"/>
            <a:chOff x="3595598" y="3884536"/>
            <a:chExt cx="7524750" cy="667708"/>
          </a:xfrm>
        </p:grpSpPr>
        <p:sp>
          <p:nvSpPr>
            <p:cNvPr id="2" name="Rectangle 1"/>
            <p:cNvSpPr/>
            <p:nvPr/>
          </p:nvSpPr>
          <p:spPr>
            <a:xfrm>
              <a:off x="3595598" y="3884536"/>
              <a:ext cx="7524750" cy="667708"/>
            </a:xfrm>
            <a:prstGeom prst="rect">
              <a:avLst/>
            </a:prstGeom>
            <a:solidFill>
              <a:srgbClr val="FFFAEB"/>
            </a:solidFill>
          </p:spPr>
          <p:txBody>
            <a:bodyPr wrap="square">
              <a:spAutoFit/>
            </a:bodyPr>
            <a:lstStyle/>
            <a:p>
              <a:pPr lvl="2">
                <a:spcBef>
                  <a:spcPct val="0"/>
                </a:spcBef>
              </a:pPr>
              <a:endParaRPr lang="fr-FR" altLang="fr-FR" sz="2300" dirty="0">
                <a:solidFill>
                  <a:schemeClr val="accent4">
                    <a:lumMod val="7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31" name="Flèche droite 30"/>
            <p:cNvSpPr/>
            <p:nvPr/>
          </p:nvSpPr>
          <p:spPr>
            <a:xfrm>
              <a:off x="3886111" y="4078662"/>
              <a:ext cx="321145" cy="315388"/>
            </a:xfrm>
            <a:prstGeom prst="rightArrow">
              <a:avLst/>
            </a:prstGeom>
            <a:solidFill>
              <a:srgbClr val="DCA302"/>
            </a:solidFill>
            <a:ln>
              <a:solidFill>
                <a:schemeClr val="accent4">
                  <a:lumMod val="50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</p:grpSp>
      <p:sp>
        <p:nvSpPr>
          <p:cNvPr id="19472" name="ZoneTexte 30"/>
          <p:cNvSpPr txBox="1">
            <a:spLocks noChangeArrowheads="1"/>
          </p:cNvSpPr>
          <p:nvPr/>
        </p:nvSpPr>
        <p:spPr bwMode="auto">
          <a:xfrm>
            <a:off x="0" y="6572250"/>
            <a:ext cx="6858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0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473" name="Rectangle 1"/>
          <p:cNvSpPr>
            <a:spLocks noChangeArrowheads="1"/>
          </p:cNvSpPr>
          <p:nvPr/>
        </p:nvSpPr>
        <p:spPr bwMode="auto">
          <a:xfrm>
            <a:off x="5413375" y="2111375"/>
            <a:ext cx="6096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19474" name="Espace réservé du numéro de diapositive 1"/>
          <p:cNvSpPr txBox="1">
            <a:spLocks/>
          </p:cNvSpPr>
          <p:nvPr/>
        </p:nvSpPr>
        <p:spPr bwMode="auto">
          <a:xfrm>
            <a:off x="11277600" y="6110288"/>
            <a:ext cx="914400" cy="365125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M</a:t>
            </a:r>
            <a:r>
              <a:rPr kumimoji="0" lang="fr-FR" altLang="fr-FR" sz="1800" b="1" i="0" u="none" strike="noStrike" kern="1200" cap="none" spc="0" normalizeH="0" baseline="30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6</a:t>
            </a: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- </a:t>
            </a:r>
            <a:fld id="{49FC2660-464D-43B1-8885-124EEB25E72E}" type="slidenum">
              <a:rPr kumimoji="0" lang="fr-FR" altLang="fr-FR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29</a:t>
            </a:fld>
            <a:endParaRPr kumimoji="0" lang="fr-FR" alt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9475" name="ZoneTexte 30"/>
          <p:cNvSpPr txBox="1">
            <a:spLocks noChangeArrowheads="1"/>
          </p:cNvSpPr>
          <p:nvPr/>
        </p:nvSpPr>
        <p:spPr bwMode="auto">
          <a:xfrm>
            <a:off x="0" y="6572250"/>
            <a:ext cx="6858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0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300938" y="189616"/>
            <a:ext cx="10687050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fr-FR" altLang="fr-FR" sz="3000" b="1" dirty="0" err="1">
                <a:solidFill>
                  <a:schemeClr val="accent4">
                    <a:lumMod val="75000"/>
                  </a:schemeClr>
                </a:solidFill>
                <a:cs typeface="Arial" panose="020B0604020202020204" pitchFamily="34" charset="0"/>
              </a:rPr>
              <a:t>Cos’è</a:t>
            </a:r>
            <a:r>
              <a:rPr lang="fr-FR" altLang="fr-FR" sz="3000" b="1" dirty="0">
                <a:solidFill>
                  <a:schemeClr val="accent4">
                    <a:lumMod val="75000"/>
                  </a:schemeClr>
                </a:solidFill>
                <a:cs typeface="Arial" panose="020B0604020202020204" pitchFamily="34" charset="0"/>
              </a:rPr>
              <a:t> il </a:t>
            </a:r>
            <a:r>
              <a:rPr lang="fr-FR" altLang="fr-FR" sz="3000" b="1" dirty="0" err="1">
                <a:solidFill>
                  <a:schemeClr val="accent4">
                    <a:lumMod val="75000"/>
                  </a:schemeClr>
                </a:solidFill>
                <a:cs typeface="Arial" panose="020B0604020202020204" pitchFamily="34" charset="0"/>
              </a:rPr>
              <a:t>monossido</a:t>
            </a:r>
            <a:r>
              <a:rPr lang="fr-FR" altLang="fr-FR" sz="3000" b="1" dirty="0">
                <a:solidFill>
                  <a:schemeClr val="accent4">
                    <a:lumMod val="75000"/>
                  </a:schemeClr>
                </a:solidFill>
                <a:cs typeface="Arial" panose="020B0604020202020204" pitchFamily="34" charset="0"/>
              </a:rPr>
              <a:t> di </a:t>
            </a:r>
            <a:r>
              <a:rPr lang="fr-FR" altLang="fr-FR" sz="3000" b="1" dirty="0" err="1">
                <a:solidFill>
                  <a:schemeClr val="accent4">
                    <a:lumMod val="75000"/>
                  </a:schemeClr>
                </a:solidFill>
                <a:cs typeface="Arial" panose="020B0604020202020204" pitchFamily="34" charset="0"/>
              </a:rPr>
              <a:t>carbonio</a:t>
            </a:r>
            <a:r>
              <a:rPr lang="fr-FR" altLang="fr-FR" sz="3000" b="1" dirty="0">
                <a:solidFill>
                  <a:schemeClr val="accent4">
                    <a:lumMod val="75000"/>
                  </a:schemeClr>
                </a:solidFill>
                <a:cs typeface="Arial" panose="020B0604020202020204" pitchFamily="34" charset="0"/>
              </a:rPr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3500" b="1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60000"/>
                  <a:lumOff val="40000"/>
                </a:schemeClr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41" name="ZoneTexte 15"/>
          <p:cNvSpPr txBox="1">
            <a:spLocks noChangeArrowheads="1"/>
          </p:cNvSpPr>
          <p:nvPr/>
        </p:nvSpPr>
        <p:spPr bwMode="auto">
          <a:xfrm>
            <a:off x="1792819" y="1526757"/>
            <a:ext cx="7332132" cy="216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3038" indent="-17303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76213" indent="-1762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lvl="2" indent="0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fr-FR" altLang="fr-FR" sz="2300" dirty="0">
                <a:solidFill>
                  <a:schemeClr val="accent4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E’ un </a:t>
            </a:r>
            <a:r>
              <a:rPr lang="fr-FR" altLang="fr-FR" sz="2300" b="1" dirty="0" err="1">
                <a:solidFill>
                  <a:schemeClr val="accent4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gas</a:t>
            </a:r>
            <a:r>
              <a:rPr lang="fr-FR" altLang="fr-FR" sz="2300" b="1" dirty="0">
                <a:solidFill>
                  <a:schemeClr val="accent4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 inodore, </a:t>
            </a:r>
            <a:r>
              <a:rPr lang="fr-FR" altLang="fr-FR" sz="2300" b="1" dirty="0" err="1">
                <a:solidFill>
                  <a:schemeClr val="accent4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invisibile</a:t>
            </a:r>
            <a:r>
              <a:rPr lang="fr-FR" altLang="fr-FR" sz="2300" b="1" dirty="0">
                <a:solidFill>
                  <a:schemeClr val="accent4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 e non irritante </a:t>
            </a:r>
            <a:r>
              <a:rPr lang="fr-FR" altLang="fr-FR" sz="2300" b="1" dirty="0" err="1">
                <a:solidFill>
                  <a:schemeClr val="accent4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che</a:t>
            </a:r>
            <a:r>
              <a:rPr lang="fr-FR" altLang="fr-FR" sz="2300" b="1" dirty="0">
                <a:solidFill>
                  <a:schemeClr val="accent4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fr-FR" altLang="fr-FR" sz="2300" b="1" dirty="0" err="1">
                <a:solidFill>
                  <a:schemeClr val="accent4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viene</a:t>
            </a:r>
            <a:r>
              <a:rPr lang="fr-FR" altLang="fr-FR" sz="2300" b="1" dirty="0">
                <a:solidFill>
                  <a:schemeClr val="accent4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fr-FR" altLang="fr-FR" sz="2300" b="1" dirty="0" err="1">
                <a:solidFill>
                  <a:schemeClr val="accent4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generato</a:t>
            </a:r>
            <a:r>
              <a:rPr lang="fr-FR" altLang="fr-FR" sz="2300" b="1" dirty="0">
                <a:solidFill>
                  <a:schemeClr val="accent4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fr-FR" altLang="fr-FR" sz="2300" b="1" dirty="0" err="1">
                <a:solidFill>
                  <a:schemeClr val="accent4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nel</a:t>
            </a:r>
            <a:r>
              <a:rPr lang="fr-FR" altLang="fr-FR" sz="2300" b="1" dirty="0">
                <a:solidFill>
                  <a:schemeClr val="accent4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 corso delle </a:t>
            </a:r>
            <a:r>
              <a:rPr lang="fr-FR" altLang="fr-FR" sz="2300" b="1" dirty="0" err="1">
                <a:solidFill>
                  <a:schemeClr val="accent4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combustioni</a:t>
            </a:r>
            <a:r>
              <a:rPr lang="fr-FR" altLang="fr-FR" sz="2300" b="1" dirty="0">
                <a:solidFill>
                  <a:schemeClr val="accent4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fr-FR" altLang="fr-FR" sz="2300" b="1" dirty="0" err="1">
                <a:solidFill>
                  <a:schemeClr val="accent4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incomplete</a:t>
            </a:r>
            <a:endParaRPr lang="fr-FR" altLang="fr-FR" sz="2300" dirty="0">
              <a:solidFill>
                <a:schemeClr val="accent4">
                  <a:lumMod val="75000"/>
                </a:schemeClr>
              </a:solidFill>
              <a:latin typeface="+mn-lt"/>
              <a:cs typeface="Arial" panose="020B0604020202020204" pitchFamily="34" charset="0"/>
            </a:endParaRPr>
          </a:p>
          <a:p>
            <a:pPr marL="0" lvl="2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fr-FR" altLang="fr-FR" sz="2300" dirty="0">
                <a:solidFill>
                  <a:schemeClr val="accent4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(</a:t>
            </a:r>
            <a:r>
              <a:rPr lang="it-IT" sz="2300" dirty="0">
                <a:solidFill>
                  <a:schemeClr val="accent4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caldaie, scaldabagni, stufe, stufe, camini, stufe a combustione, barbecue, motori termici, gruppi elettrogeni</a:t>
            </a:r>
          </a:p>
          <a:p>
            <a:pPr marL="0" lvl="2" indent="0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fr-FR" altLang="fr-FR" sz="2300" dirty="0">
                <a:solidFill>
                  <a:schemeClr val="accent4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…)</a:t>
            </a:r>
            <a:endParaRPr lang="fr-FR" altLang="fr-FR" dirty="0">
              <a:solidFill>
                <a:schemeClr val="accent4">
                  <a:lumMod val="75000"/>
                </a:schemeClr>
              </a:solidFill>
              <a:latin typeface="+mn-lt"/>
              <a:cs typeface="Arial" panose="020B0604020202020204" pitchFamily="34" charset="0"/>
            </a:endParaRPr>
          </a:p>
          <a:p>
            <a:pPr lvl="2" eaLnBrk="1" hangingPunct="1">
              <a:lnSpc>
                <a:spcPct val="100000"/>
              </a:lnSpc>
              <a:spcBef>
                <a:spcPct val="0"/>
              </a:spcBef>
            </a:pPr>
            <a:endParaRPr lang="fr-FR" altLang="fr-FR" dirty="0">
              <a:solidFill>
                <a:schemeClr val="accent4">
                  <a:lumMod val="75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20" name="abeille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0621" y="320995"/>
            <a:ext cx="874714" cy="9225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1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8883" y="1133911"/>
            <a:ext cx="2954011" cy="3081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e 6"/>
          <p:cNvGrpSpPr/>
          <p:nvPr/>
        </p:nvGrpSpPr>
        <p:grpSpPr>
          <a:xfrm>
            <a:off x="873158" y="3850096"/>
            <a:ext cx="11333781" cy="446276"/>
            <a:chOff x="4674922" y="2804811"/>
            <a:chExt cx="5850996" cy="587479"/>
          </a:xfrm>
        </p:grpSpPr>
        <p:sp>
          <p:nvSpPr>
            <p:cNvPr id="3" name="Rectangle 2"/>
            <p:cNvSpPr/>
            <p:nvPr/>
          </p:nvSpPr>
          <p:spPr>
            <a:xfrm>
              <a:off x="4674922" y="2804811"/>
              <a:ext cx="5850996" cy="587479"/>
            </a:xfrm>
            <a:prstGeom prst="rect">
              <a:avLst/>
            </a:prstGeom>
            <a:solidFill>
              <a:srgbClr val="FFFAEB"/>
            </a:solidFill>
          </p:spPr>
          <p:txBody>
            <a:bodyPr wrap="square">
              <a:spAutoFit/>
            </a:bodyPr>
            <a:lstStyle/>
            <a:p>
              <a:pPr lvl="2">
                <a:spcBef>
                  <a:spcPct val="0"/>
                </a:spcBef>
              </a:pPr>
              <a:endParaRPr lang="fr-FR" altLang="fr-FR" sz="2300" dirty="0">
                <a:solidFill>
                  <a:schemeClr val="accent4">
                    <a:lumMod val="7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4" name="Flèche droite 3"/>
            <p:cNvSpPr/>
            <p:nvPr/>
          </p:nvSpPr>
          <p:spPr>
            <a:xfrm>
              <a:off x="4938603" y="2954227"/>
              <a:ext cx="212681" cy="290983"/>
            </a:xfrm>
            <a:prstGeom prst="rightArrow">
              <a:avLst/>
            </a:prstGeom>
            <a:solidFill>
              <a:srgbClr val="DCA302"/>
            </a:solidFill>
            <a:ln>
              <a:solidFill>
                <a:schemeClr val="accent4">
                  <a:lumMod val="50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</p:grpSp>
      <p:sp>
        <p:nvSpPr>
          <p:cNvPr id="35" name="Rectangle 1">
            <a:extLst>
              <a:ext uri="{FF2B5EF4-FFF2-40B4-BE49-F238E27FC236}">
                <a16:creationId xmlns:a16="http://schemas.microsoft.com/office/drawing/2014/main" id="{FC3BB8F8-DDCB-42DC-BF0B-0D0FB7737B1E}"/>
              </a:ext>
            </a:extLst>
          </p:cNvPr>
          <p:cNvSpPr/>
          <p:nvPr/>
        </p:nvSpPr>
        <p:spPr>
          <a:xfrm>
            <a:off x="-11113" y="-90488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F0CB6CAD-B97D-4621-A9D1-CB43AAC502C2}"/>
              </a:ext>
            </a:extLst>
          </p:cNvPr>
          <p:cNvGrpSpPr/>
          <p:nvPr/>
        </p:nvGrpSpPr>
        <p:grpSpPr>
          <a:xfrm>
            <a:off x="66129" y="1784052"/>
            <a:ext cx="1117600" cy="3956050"/>
            <a:chOff x="106363" y="1704975"/>
            <a:chExt cx="1117600" cy="3956050"/>
          </a:xfrm>
        </p:grpSpPr>
        <p:pic>
          <p:nvPicPr>
            <p:cNvPr id="19464" name="PictoVideo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3213" y="3765550"/>
              <a:ext cx="744537" cy="631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" name="ZtxtP-Info"/>
            <p:cNvSpPr txBox="1">
              <a:spLocks noChangeArrowheads="1"/>
            </p:cNvSpPr>
            <p:nvPr/>
          </p:nvSpPr>
          <p:spPr bwMode="auto">
            <a:xfrm>
              <a:off x="106363" y="2293938"/>
              <a:ext cx="1084262" cy="338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Chelsea Market" panose="02000000000000000000" pitchFamily="2" charset="0"/>
                  <a:ea typeface="Chelsea Market" panose="02000000000000000000" pitchFamily="2" charset="0"/>
                  <a:cs typeface="Ebrima" panose="02000000000000000000" pitchFamily="2" charset="0"/>
                </a:rPr>
                <a:t>INFO</a:t>
              </a:r>
            </a:p>
          </p:txBody>
        </p:sp>
        <p:sp>
          <p:nvSpPr>
            <p:cNvPr id="36" name="ZtxtP-Video"/>
            <p:cNvSpPr txBox="1">
              <a:spLocks noChangeArrowheads="1"/>
            </p:cNvSpPr>
            <p:nvPr/>
          </p:nvSpPr>
          <p:spPr bwMode="auto">
            <a:xfrm>
              <a:off x="139700" y="4341813"/>
              <a:ext cx="1084263" cy="338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Chelsea Market" panose="02000000000000000000" pitchFamily="2" charset="0"/>
                  <a:ea typeface="Chelsea Market" panose="02000000000000000000" pitchFamily="2" charset="0"/>
                  <a:cs typeface="Ebrima" panose="02000000000000000000" pitchFamily="2" charset="0"/>
                </a:rPr>
                <a:t>VIDEO</a:t>
              </a:r>
            </a:p>
          </p:txBody>
        </p:sp>
        <p:pic>
          <p:nvPicPr>
            <p:cNvPr id="19467" name="PictoGuide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2575" y="2762250"/>
              <a:ext cx="739775" cy="628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" name="ZtxtP-Guide"/>
            <p:cNvSpPr txBox="1">
              <a:spLocks noChangeArrowheads="1"/>
            </p:cNvSpPr>
            <p:nvPr/>
          </p:nvSpPr>
          <p:spPr bwMode="auto">
            <a:xfrm>
              <a:off x="128588" y="3341688"/>
              <a:ext cx="1084262" cy="339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Chelsea Market" panose="02000000000000000000" pitchFamily="2" charset="0"/>
                  <a:ea typeface="Chelsea Market" panose="02000000000000000000" pitchFamily="2" charset="0"/>
                  <a:cs typeface="Verdana" panose="020B0604030504040204" pitchFamily="34" charset="0"/>
                </a:rPr>
                <a:t>GUIDA</a:t>
              </a:r>
            </a:p>
          </p:txBody>
        </p:sp>
        <p:sp>
          <p:nvSpPr>
            <p:cNvPr id="39" name="ZtxtP-Video"/>
            <p:cNvSpPr txBox="1">
              <a:spLocks noChangeArrowheads="1"/>
            </p:cNvSpPr>
            <p:nvPr/>
          </p:nvSpPr>
          <p:spPr bwMode="auto">
            <a:xfrm>
              <a:off x="136525" y="5322888"/>
              <a:ext cx="1084263" cy="338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altLang="fr-FR" sz="1600" kern="0" dirty="0">
                  <a:solidFill>
                    <a:srgbClr val="44546A"/>
                  </a:solidFill>
                  <a:latin typeface="Chelsea Market" panose="02000000000000000000" pitchFamily="2" charset="0"/>
                  <a:ea typeface="Chelsea Market" panose="02000000000000000000" pitchFamily="2" charset="0"/>
                  <a:cs typeface="Ebrima" panose="02000000000000000000" pitchFamily="2" charset="0"/>
                </a:rPr>
                <a:t>ES</a:t>
              </a:r>
              <a:endParaRPr kumimoji="0" lang="fr-FR" altLang="fr-FR" sz="1600" b="0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helsea Market" panose="02000000000000000000" pitchFamily="2" charset="0"/>
                <a:ea typeface="Chelsea Market" panose="02000000000000000000" pitchFamily="2" charset="0"/>
                <a:cs typeface="Ebrima" panose="02000000000000000000" pitchFamily="2" charset="0"/>
              </a:endParaRPr>
            </a:p>
          </p:txBody>
        </p:sp>
        <p:pic>
          <p:nvPicPr>
            <p:cNvPr id="19470" name="Image 42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100" y="1704975"/>
              <a:ext cx="779463" cy="6619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471" name="PictoVideo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800" y="4759325"/>
              <a:ext cx="711200" cy="603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B59F1700-AD49-47A2-9614-8AAEACE25863}"/>
              </a:ext>
            </a:extLst>
          </p:cNvPr>
          <p:cNvSpPr txBox="1"/>
          <p:nvPr/>
        </p:nvSpPr>
        <p:spPr>
          <a:xfrm>
            <a:off x="1832401" y="3366277"/>
            <a:ext cx="7292549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300" dirty="0">
                <a:solidFill>
                  <a:schemeClr val="accent4">
                    <a:lumMod val="75000"/>
                  </a:schemeClr>
                </a:solidFill>
                <a:cs typeface="Arial" panose="020B0604020202020204" pitchFamily="34" charset="0"/>
              </a:rPr>
              <a:t>Più la ventilazione manca nella stanza, più il monossido di carbonio si mescola  velocemente con l'aria. Occorre ventilare la casa per almeno 10 minuti al giorno, anche in inverno!</a:t>
            </a:r>
          </a:p>
        </p:txBody>
      </p:sp>
      <p:sp>
        <p:nvSpPr>
          <p:cNvPr id="37" name="CasellaDiTesto 36">
            <a:extLst>
              <a:ext uri="{FF2B5EF4-FFF2-40B4-BE49-F238E27FC236}">
                <a16:creationId xmlns:a16="http://schemas.microsoft.com/office/drawing/2014/main" id="{10201D00-19D4-41CB-985B-DCB51E1E8C5B}"/>
              </a:ext>
            </a:extLst>
          </p:cNvPr>
          <p:cNvSpPr txBox="1"/>
          <p:nvPr/>
        </p:nvSpPr>
        <p:spPr>
          <a:xfrm>
            <a:off x="2046624" y="5005179"/>
            <a:ext cx="8341975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300" dirty="0">
                <a:solidFill>
                  <a:schemeClr val="accent4">
                    <a:lumMod val="75000"/>
                  </a:schemeClr>
                </a:solidFill>
                <a:cs typeface="Arial" panose="020B0604020202020204" pitchFamily="34" charset="0"/>
              </a:rPr>
              <a:t>L'avvelenamento da monossido di carbonio può causare mal di testa, vertigini, nausea, vomito, paralisi muscolare e persino coma e morte.</a:t>
            </a:r>
          </a:p>
          <a:p>
            <a:r>
              <a:rPr lang="it-IT" sz="2300" dirty="0">
                <a:solidFill>
                  <a:schemeClr val="accent4">
                    <a:lumMod val="75000"/>
                  </a:schemeClr>
                </a:solidFill>
                <a:cs typeface="Arial" panose="020B0604020202020204" pitchFamily="34" charset="0"/>
              </a:rPr>
              <a:t>Le persone intossicate possono continuare ad avere disturbi per il resto della vita.</a:t>
            </a:r>
          </a:p>
        </p:txBody>
      </p:sp>
      <p:pic>
        <p:nvPicPr>
          <p:cNvPr id="40" name="Immagine 38">
            <a:extLst>
              <a:ext uri="{FF2B5EF4-FFF2-40B4-BE49-F238E27FC236}">
                <a16:creationId xmlns:a16="http://schemas.microsoft.com/office/drawing/2014/main" id="{42D65432-0CA1-4EE6-9DDA-5AB8922FBA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25" y="46038"/>
            <a:ext cx="1179513" cy="1068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51412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EC7C8406-A62F-48F0-B744-4A73FB24F7F7}"/>
              </a:ext>
            </a:extLst>
          </p:cNvPr>
          <p:cNvSpPr/>
          <p:nvPr/>
        </p:nvSpPr>
        <p:spPr bwMode="auto">
          <a:xfrm>
            <a:off x="3080751" y="4552950"/>
            <a:ext cx="3171599" cy="1108075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 anchor="ctr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sz="1400" b="1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41" name="Rectangle 2"/>
          <p:cNvSpPr/>
          <p:nvPr/>
        </p:nvSpPr>
        <p:spPr>
          <a:xfrm>
            <a:off x="405879" y="40095"/>
            <a:ext cx="12574385" cy="1368970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" name="Rectangle 1"/>
          <p:cNvSpPr/>
          <p:nvPr/>
        </p:nvSpPr>
        <p:spPr>
          <a:xfrm>
            <a:off x="-11113" y="-90488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 dirty="0"/>
          </a:p>
        </p:txBody>
      </p:sp>
      <p:pic>
        <p:nvPicPr>
          <p:cNvPr id="120836" name="PictoVideo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213" y="3765550"/>
            <a:ext cx="744537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" name="ZtxtP-Info"/>
          <p:cNvSpPr txBox="1">
            <a:spLocks noChangeArrowheads="1"/>
          </p:cNvSpPr>
          <p:nvPr/>
        </p:nvSpPr>
        <p:spPr bwMode="auto">
          <a:xfrm>
            <a:off x="106363" y="2293938"/>
            <a:ext cx="1084262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altLang="fr-FR" sz="1600" kern="0" dirty="0">
                <a:solidFill>
                  <a:schemeClr val="tx2"/>
                </a:solidFill>
                <a:latin typeface="Chelsea Market" panose="02000000000000000000" pitchFamily="2" charset="0"/>
                <a:ea typeface="Chelsea Market" panose="02000000000000000000" pitchFamily="2" charset="0"/>
                <a:cs typeface="Ebrima" panose="02000000000000000000" pitchFamily="2" charset="0"/>
              </a:rPr>
              <a:t>INFO</a:t>
            </a:r>
          </a:p>
        </p:txBody>
      </p:sp>
      <p:sp>
        <p:nvSpPr>
          <p:cNvPr id="52" name="ZtxtP-Video"/>
          <p:cNvSpPr txBox="1">
            <a:spLocks noChangeArrowheads="1"/>
          </p:cNvSpPr>
          <p:nvPr/>
        </p:nvSpPr>
        <p:spPr bwMode="auto">
          <a:xfrm>
            <a:off x="139700" y="4341813"/>
            <a:ext cx="1084263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altLang="fr-FR" sz="1600" kern="0" dirty="0">
                <a:solidFill>
                  <a:schemeClr val="tx2"/>
                </a:solidFill>
                <a:latin typeface="Chelsea Market" panose="02000000000000000000" pitchFamily="2" charset="0"/>
                <a:ea typeface="Chelsea Market" panose="02000000000000000000" pitchFamily="2" charset="0"/>
                <a:cs typeface="Ebrima" panose="02000000000000000000" pitchFamily="2" charset="0"/>
              </a:rPr>
              <a:t>VIDEO</a:t>
            </a:r>
          </a:p>
        </p:txBody>
      </p:sp>
      <p:pic>
        <p:nvPicPr>
          <p:cNvPr id="120839" name="PictoGuide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75" y="2762250"/>
            <a:ext cx="739775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" name="ZtxtP-Guide"/>
          <p:cNvSpPr txBox="1">
            <a:spLocks noChangeArrowheads="1"/>
          </p:cNvSpPr>
          <p:nvPr/>
        </p:nvSpPr>
        <p:spPr bwMode="auto">
          <a:xfrm>
            <a:off x="161588" y="3339251"/>
            <a:ext cx="1084262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altLang="fr-FR" sz="1600" kern="0" dirty="0">
                <a:solidFill>
                  <a:schemeClr val="tx2"/>
                </a:solidFill>
                <a:latin typeface="Chelsea Market" panose="02000000000000000000" pitchFamily="2" charset="0"/>
                <a:ea typeface="Chelsea Market" panose="02000000000000000000" pitchFamily="2" charset="0"/>
                <a:cs typeface="Verdana" panose="020B0604030504040204" pitchFamily="34" charset="0"/>
              </a:rPr>
              <a:t>GUIDA</a:t>
            </a:r>
          </a:p>
        </p:txBody>
      </p:sp>
      <p:sp>
        <p:nvSpPr>
          <p:cNvPr id="55" name="ZtxtP-Video"/>
          <p:cNvSpPr txBox="1">
            <a:spLocks noChangeArrowheads="1"/>
          </p:cNvSpPr>
          <p:nvPr/>
        </p:nvSpPr>
        <p:spPr bwMode="auto">
          <a:xfrm>
            <a:off x="93137" y="5322888"/>
            <a:ext cx="1084263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altLang="fr-FR" sz="1600" kern="0" dirty="0">
                <a:solidFill>
                  <a:schemeClr val="tx2"/>
                </a:solidFill>
                <a:latin typeface="Chelsea Market" panose="02000000000000000000" pitchFamily="2" charset="0"/>
                <a:ea typeface="Chelsea Market" panose="02000000000000000000" pitchFamily="2" charset="0"/>
                <a:cs typeface="Ebrima" panose="02000000000000000000" pitchFamily="2" charset="0"/>
              </a:rPr>
              <a:t>ES</a:t>
            </a:r>
          </a:p>
        </p:txBody>
      </p:sp>
      <p:pic>
        <p:nvPicPr>
          <p:cNvPr id="120842" name="Image 4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1704975"/>
            <a:ext cx="779463" cy="661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0843" name="PictoVideo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759325"/>
            <a:ext cx="711200" cy="60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0844" name="ZoneTexte 30"/>
          <p:cNvSpPr txBox="1">
            <a:spLocks noChangeArrowheads="1"/>
          </p:cNvSpPr>
          <p:nvPr/>
        </p:nvSpPr>
        <p:spPr bwMode="auto">
          <a:xfrm>
            <a:off x="0" y="6572250"/>
            <a:ext cx="6858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000">
              <a:solidFill>
                <a:srgbClr val="002060"/>
              </a:solidFill>
              <a:latin typeface="Tw Cen MT" panose="020B0602020104020603" pitchFamily="34" charset="0"/>
            </a:endParaRPr>
          </a:p>
        </p:txBody>
      </p:sp>
      <p:sp>
        <p:nvSpPr>
          <p:cNvPr id="120845" name="Espace réservé du numéro de diapositive 1"/>
          <p:cNvSpPr txBox="1">
            <a:spLocks/>
          </p:cNvSpPr>
          <p:nvPr/>
        </p:nvSpPr>
        <p:spPr bwMode="auto">
          <a:xfrm>
            <a:off x="11282363" y="6119813"/>
            <a:ext cx="914400" cy="365125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800" b="1" dirty="0">
                <a:solidFill>
                  <a:schemeClr val="bg1"/>
                </a:solidFill>
              </a:rPr>
              <a:t>M</a:t>
            </a:r>
            <a:r>
              <a:rPr lang="fr-FR" altLang="fr-FR" sz="1800" b="1" baseline="30000" dirty="0">
                <a:solidFill>
                  <a:schemeClr val="bg1"/>
                </a:solidFill>
              </a:rPr>
              <a:t>6</a:t>
            </a:r>
            <a:r>
              <a:rPr lang="fr-FR" altLang="fr-FR" sz="1400" b="1" dirty="0">
                <a:solidFill>
                  <a:srgbClr val="CFEDEF"/>
                </a:solidFill>
              </a:rPr>
              <a:t> - </a:t>
            </a:r>
            <a:fld id="{6DB73B0F-B6E7-47A2-9F5D-31B952634E7C}" type="slidenum">
              <a:rPr lang="fr-FR" altLang="fr-FR" sz="1800" b="1"/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3</a:t>
            </a:fld>
            <a:endParaRPr lang="fr-FR" altLang="fr-FR" sz="1800" b="1" dirty="0"/>
          </a:p>
        </p:txBody>
      </p:sp>
      <p:sp>
        <p:nvSpPr>
          <p:cNvPr id="23" name="Rectangle 22"/>
          <p:cNvSpPr/>
          <p:nvPr/>
        </p:nvSpPr>
        <p:spPr>
          <a:xfrm>
            <a:off x="2002381" y="56006"/>
            <a:ext cx="9159704" cy="55399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fr-FR" altLang="fr-FR" sz="3000" b="1" dirty="0" err="1">
                <a:solidFill>
                  <a:schemeClr val="bg1"/>
                </a:solidFill>
                <a:latin typeface="+mn-lt"/>
                <a:cs typeface="Arial" charset="0"/>
              </a:rPr>
              <a:t>Rispetto</a:t>
            </a:r>
            <a:r>
              <a:rPr lang="fr-FR" altLang="fr-FR" sz="3000" b="1" dirty="0">
                <a:solidFill>
                  <a:schemeClr val="bg1"/>
                </a:solidFill>
                <a:latin typeface="+mn-lt"/>
                <a:cs typeface="Arial" charset="0"/>
              </a:rPr>
              <a:t> </a:t>
            </a:r>
            <a:r>
              <a:rPr lang="fr-FR" altLang="fr-FR" sz="3000" b="1" dirty="0" err="1">
                <a:solidFill>
                  <a:schemeClr val="bg1"/>
                </a:solidFill>
                <a:latin typeface="+mn-lt"/>
                <a:cs typeface="Arial" charset="0"/>
              </a:rPr>
              <a:t>all’aria</a:t>
            </a:r>
            <a:r>
              <a:rPr lang="fr-FR" altLang="fr-FR" sz="3000" b="1" dirty="0">
                <a:solidFill>
                  <a:schemeClr val="bg1"/>
                </a:solidFill>
                <a:latin typeface="+mn-lt"/>
                <a:cs typeface="Arial" charset="0"/>
              </a:rPr>
              <a:t> </a:t>
            </a:r>
            <a:r>
              <a:rPr lang="fr-FR" altLang="fr-FR" sz="3000" b="1" dirty="0" err="1">
                <a:solidFill>
                  <a:schemeClr val="bg1"/>
                </a:solidFill>
                <a:latin typeface="+mn-lt"/>
                <a:cs typeface="Arial" charset="0"/>
              </a:rPr>
              <a:t>esterna</a:t>
            </a:r>
            <a:r>
              <a:rPr lang="fr-FR" altLang="fr-FR" sz="3000" b="1" dirty="0">
                <a:solidFill>
                  <a:schemeClr val="bg1"/>
                </a:solidFill>
                <a:latin typeface="+mn-lt"/>
                <a:cs typeface="Arial" charset="0"/>
              </a:rPr>
              <a:t>, l’aria interna è …</a:t>
            </a:r>
          </a:p>
        </p:txBody>
      </p:sp>
      <p:sp>
        <p:nvSpPr>
          <p:cNvPr id="32" name="17% DE DIOXYG7NE"/>
          <p:cNvSpPr>
            <a:spLocks noChangeArrowheads="1"/>
          </p:cNvSpPr>
          <p:nvPr/>
        </p:nvSpPr>
        <p:spPr bwMode="auto">
          <a:xfrm>
            <a:off x="3134048" y="3762871"/>
            <a:ext cx="3204416" cy="577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fr-FR" altLang="fr-FR" sz="3500" b="1" dirty="0" err="1">
                <a:solidFill>
                  <a:schemeClr val="accent4">
                    <a:lumMod val="75000"/>
                  </a:schemeClr>
                </a:solidFill>
                <a:latin typeface="+mn-lt"/>
              </a:rPr>
              <a:t>Meno</a:t>
            </a:r>
            <a:r>
              <a:rPr lang="fr-FR" altLang="fr-FR" sz="3500" b="1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 </a:t>
            </a:r>
            <a:r>
              <a:rPr lang="fr-FR" altLang="fr-FR" sz="3500" b="1" dirty="0" err="1">
                <a:solidFill>
                  <a:schemeClr val="accent4">
                    <a:lumMod val="75000"/>
                  </a:schemeClr>
                </a:solidFill>
                <a:latin typeface="+mn-lt"/>
              </a:rPr>
              <a:t>inquinata</a:t>
            </a:r>
            <a:endParaRPr lang="fr-FR" altLang="fr-FR" sz="3500" b="1" dirty="0">
              <a:solidFill>
                <a:schemeClr val="accent4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7" name="Rectangle 4"/>
          <p:cNvSpPr>
            <a:spLocks noChangeArrowheads="1"/>
          </p:cNvSpPr>
          <p:nvPr/>
        </p:nvSpPr>
        <p:spPr bwMode="auto">
          <a:xfrm>
            <a:off x="3455694" y="4510881"/>
            <a:ext cx="2372411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fr-FR" altLang="fr-FR" sz="3500" b="1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Più </a:t>
            </a:r>
            <a:r>
              <a:rPr lang="fr-FR" altLang="fr-FR" sz="3500" b="1" dirty="0" err="1">
                <a:solidFill>
                  <a:schemeClr val="accent4">
                    <a:lumMod val="75000"/>
                  </a:schemeClr>
                </a:solidFill>
                <a:latin typeface="+mn-lt"/>
              </a:rPr>
              <a:t>inquinata</a:t>
            </a:r>
            <a:endParaRPr lang="fr-FR" altLang="fr-FR" sz="3500" b="1" dirty="0">
              <a:solidFill>
                <a:schemeClr val="accent4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40" name="Rectangle 5"/>
          <p:cNvSpPr>
            <a:spLocks noChangeArrowheads="1"/>
          </p:cNvSpPr>
          <p:nvPr/>
        </p:nvSpPr>
        <p:spPr bwMode="auto">
          <a:xfrm>
            <a:off x="3207376" y="2570435"/>
            <a:ext cx="3044974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3500" b="1" dirty="0" err="1">
                <a:solidFill>
                  <a:schemeClr val="accent4">
                    <a:lumMod val="75000"/>
                  </a:schemeClr>
                </a:solidFill>
                <a:latin typeface="+mn-lt"/>
              </a:rPr>
              <a:t>Altrettanto</a:t>
            </a:r>
            <a:r>
              <a:rPr lang="fr-FR" altLang="fr-FR" sz="3500" b="1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 </a:t>
            </a:r>
            <a:r>
              <a:rPr lang="fr-FR" altLang="fr-FR" sz="3500" b="1" dirty="0" err="1">
                <a:solidFill>
                  <a:schemeClr val="accent4">
                    <a:lumMod val="75000"/>
                  </a:schemeClr>
                </a:solidFill>
                <a:latin typeface="+mn-lt"/>
              </a:rPr>
              <a:t>inquinata</a:t>
            </a:r>
            <a:endParaRPr lang="fr-FR" altLang="fr-FR" sz="3500" b="1" dirty="0">
              <a:solidFill>
                <a:schemeClr val="accent4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120857" name="Image 3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11972">
            <a:off x="10361915" y="183043"/>
            <a:ext cx="1198563" cy="188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Num3"/>
          <p:cNvPicPr>
            <a:picLocks noChangeAspect="1"/>
          </p:cNvPicPr>
          <p:nvPr/>
        </p:nvPicPr>
        <p:blipFill>
          <a:blip r:embed="rId11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2712" y="4424298"/>
            <a:ext cx="1054653" cy="1300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Num1"/>
          <p:cNvPicPr>
            <a:picLocks noChangeAspect="1"/>
          </p:cNvPicPr>
          <p:nvPr/>
        </p:nvPicPr>
        <p:blipFill>
          <a:blip r:embed="rId1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4101" y="2220534"/>
            <a:ext cx="1043825" cy="1287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" name="Num2"/>
          <p:cNvPicPr>
            <a:picLocks noChangeAspect="1"/>
          </p:cNvPicPr>
          <p:nvPr/>
        </p:nvPicPr>
        <p:blipFill>
          <a:blip r:embed="rId15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171" y="3356221"/>
            <a:ext cx="1039734" cy="1282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e 1"/>
          <p:cNvGrpSpPr/>
          <p:nvPr/>
        </p:nvGrpSpPr>
        <p:grpSpPr>
          <a:xfrm>
            <a:off x="7189286" y="3208992"/>
            <a:ext cx="3843835" cy="2859561"/>
            <a:chOff x="2195586" y="4700480"/>
            <a:chExt cx="4266414" cy="3523744"/>
          </a:xfrm>
        </p:grpSpPr>
        <p:sp>
          <p:nvSpPr>
            <p:cNvPr id="28" name="Ellipse 3"/>
            <p:cNvSpPr/>
            <p:nvPr/>
          </p:nvSpPr>
          <p:spPr bwMode="auto">
            <a:xfrm>
              <a:off x="2195586" y="4700480"/>
              <a:ext cx="4266414" cy="2854474"/>
            </a:xfrm>
            <a:custGeom>
              <a:avLst/>
              <a:gdLst>
                <a:gd name="connsiteX0" fmla="*/ 0 w 5826377"/>
                <a:gd name="connsiteY0" fmla="*/ 1033411 h 2066821"/>
                <a:gd name="connsiteX1" fmla="*/ 2913189 w 5826377"/>
                <a:gd name="connsiteY1" fmla="*/ 0 h 2066821"/>
                <a:gd name="connsiteX2" fmla="*/ 5826378 w 5826377"/>
                <a:gd name="connsiteY2" fmla="*/ 1033411 h 2066821"/>
                <a:gd name="connsiteX3" fmla="*/ 2913189 w 5826377"/>
                <a:gd name="connsiteY3" fmla="*/ 2066822 h 2066821"/>
                <a:gd name="connsiteX4" fmla="*/ 0 w 5826377"/>
                <a:gd name="connsiteY4" fmla="*/ 1033411 h 2066821"/>
                <a:gd name="connsiteX0" fmla="*/ 0 w 5963004"/>
                <a:gd name="connsiteY0" fmla="*/ 1117673 h 2151084"/>
                <a:gd name="connsiteX1" fmla="*/ 2913189 w 5963004"/>
                <a:gd name="connsiteY1" fmla="*/ 84262 h 2151084"/>
                <a:gd name="connsiteX2" fmla="*/ 4908260 w 5963004"/>
                <a:gd name="connsiteY2" fmla="*/ 178808 h 2151084"/>
                <a:gd name="connsiteX3" fmla="*/ 5826378 w 5963004"/>
                <a:gd name="connsiteY3" fmla="*/ 1117673 h 2151084"/>
                <a:gd name="connsiteX4" fmla="*/ 2913189 w 5963004"/>
                <a:gd name="connsiteY4" fmla="*/ 2151084 h 2151084"/>
                <a:gd name="connsiteX5" fmla="*/ 0 w 5963004"/>
                <a:gd name="connsiteY5" fmla="*/ 1117673 h 2151084"/>
                <a:gd name="connsiteX0" fmla="*/ 0 w 5682491"/>
                <a:gd name="connsiteY0" fmla="*/ 1117673 h 2198926"/>
                <a:gd name="connsiteX1" fmla="*/ 2913189 w 5682491"/>
                <a:gd name="connsiteY1" fmla="*/ 84262 h 2198926"/>
                <a:gd name="connsiteX2" fmla="*/ 4908260 w 5682491"/>
                <a:gd name="connsiteY2" fmla="*/ 178808 h 2198926"/>
                <a:gd name="connsiteX3" fmla="*/ 5502993 w 5682491"/>
                <a:gd name="connsiteY3" fmla="*/ 1920561 h 2198926"/>
                <a:gd name="connsiteX4" fmla="*/ 2913189 w 5682491"/>
                <a:gd name="connsiteY4" fmla="*/ 2151084 h 2198926"/>
                <a:gd name="connsiteX5" fmla="*/ 0 w 5682491"/>
                <a:gd name="connsiteY5" fmla="*/ 1117673 h 2198926"/>
                <a:gd name="connsiteX0" fmla="*/ 0 w 5660189"/>
                <a:gd name="connsiteY0" fmla="*/ 926212 h 2198502"/>
                <a:gd name="connsiteX1" fmla="*/ 2890887 w 5660189"/>
                <a:gd name="connsiteY1" fmla="*/ 71221 h 2198502"/>
                <a:gd name="connsiteX2" fmla="*/ 4885958 w 5660189"/>
                <a:gd name="connsiteY2" fmla="*/ 165767 h 2198502"/>
                <a:gd name="connsiteX3" fmla="*/ 5480691 w 5660189"/>
                <a:gd name="connsiteY3" fmla="*/ 1907520 h 2198502"/>
                <a:gd name="connsiteX4" fmla="*/ 2890887 w 5660189"/>
                <a:gd name="connsiteY4" fmla="*/ 2138043 h 2198502"/>
                <a:gd name="connsiteX5" fmla="*/ 0 w 5660189"/>
                <a:gd name="connsiteY5" fmla="*/ 926212 h 2198502"/>
                <a:gd name="connsiteX0" fmla="*/ 13287 w 5673476"/>
                <a:gd name="connsiteY0" fmla="*/ 941739 h 2214029"/>
                <a:gd name="connsiteX1" fmla="*/ 1956320 w 5673476"/>
                <a:gd name="connsiteY1" fmla="*/ 64445 h 2214029"/>
                <a:gd name="connsiteX2" fmla="*/ 4899245 w 5673476"/>
                <a:gd name="connsiteY2" fmla="*/ 181294 h 2214029"/>
                <a:gd name="connsiteX3" fmla="*/ 5493978 w 5673476"/>
                <a:gd name="connsiteY3" fmla="*/ 1923047 h 2214029"/>
                <a:gd name="connsiteX4" fmla="*/ 2904174 w 5673476"/>
                <a:gd name="connsiteY4" fmla="*/ 2153570 h 2214029"/>
                <a:gd name="connsiteX5" fmla="*/ 13287 w 5673476"/>
                <a:gd name="connsiteY5" fmla="*/ 941739 h 2214029"/>
                <a:gd name="connsiteX0" fmla="*/ 101649 w 5761838"/>
                <a:gd name="connsiteY0" fmla="*/ 941739 h 2143739"/>
                <a:gd name="connsiteX1" fmla="*/ 2044682 w 5761838"/>
                <a:gd name="connsiteY1" fmla="*/ 64445 h 2143739"/>
                <a:gd name="connsiteX2" fmla="*/ 4987607 w 5761838"/>
                <a:gd name="connsiteY2" fmla="*/ 181294 h 2143739"/>
                <a:gd name="connsiteX3" fmla="*/ 5582340 w 5761838"/>
                <a:gd name="connsiteY3" fmla="*/ 1923047 h 2143739"/>
                <a:gd name="connsiteX4" fmla="*/ 840350 w 5761838"/>
                <a:gd name="connsiteY4" fmla="*/ 2064360 h 2143739"/>
                <a:gd name="connsiteX5" fmla="*/ 101649 w 5761838"/>
                <a:gd name="connsiteY5" fmla="*/ 941739 h 2143739"/>
                <a:gd name="connsiteX0" fmla="*/ 188442 w 5536397"/>
                <a:gd name="connsiteY0" fmla="*/ 630387 h 2143793"/>
                <a:gd name="connsiteX1" fmla="*/ 1819241 w 5536397"/>
                <a:gd name="connsiteY1" fmla="*/ 43025 h 2143793"/>
                <a:gd name="connsiteX2" fmla="*/ 4762166 w 5536397"/>
                <a:gd name="connsiteY2" fmla="*/ 159874 h 2143793"/>
                <a:gd name="connsiteX3" fmla="*/ 5356899 w 5536397"/>
                <a:gd name="connsiteY3" fmla="*/ 1901627 h 2143793"/>
                <a:gd name="connsiteX4" fmla="*/ 614909 w 5536397"/>
                <a:gd name="connsiteY4" fmla="*/ 2042940 h 2143793"/>
                <a:gd name="connsiteX5" fmla="*/ 188442 w 5536397"/>
                <a:gd name="connsiteY5" fmla="*/ 630387 h 2143793"/>
                <a:gd name="connsiteX0" fmla="*/ 174325 w 5321361"/>
                <a:gd name="connsiteY0" fmla="*/ 630387 h 2200733"/>
                <a:gd name="connsiteX1" fmla="*/ 1805124 w 5321361"/>
                <a:gd name="connsiteY1" fmla="*/ 43025 h 2200733"/>
                <a:gd name="connsiteX2" fmla="*/ 4748049 w 5321361"/>
                <a:gd name="connsiteY2" fmla="*/ 159874 h 2200733"/>
                <a:gd name="connsiteX3" fmla="*/ 5086304 w 5321361"/>
                <a:gd name="connsiteY3" fmla="*/ 2035442 h 2200733"/>
                <a:gd name="connsiteX4" fmla="*/ 600792 w 5321361"/>
                <a:gd name="connsiteY4" fmla="*/ 2042940 h 2200733"/>
                <a:gd name="connsiteX5" fmla="*/ 174325 w 5321361"/>
                <a:gd name="connsiteY5" fmla="*/ 630387 h 2200733"/>
                <a:gd name="connsiteX0" fmla="*/ 174325 w 5420438"/>
                <a:gd name="connsiteY0" fmla="*/ 630387 h 2200733"/>
                <a:gd name="connsiteX1" fmla="*/ 1805124 w 5420438"/>
                <a:gd name="connsiteY1" fmla="*/ 43025 h 2200733"/>
                <a:gd name="connsiteX2" fmla="*/ 4748049 w 5420438"/>
                <a:gd name="connsiteY2" fmla="*/ 159874 h 2200733"/>
                <a:gd name="connsiteX3" fmla="*/ 5086304 w 5420438"/>
                <a:gd name="connsiteY3" fmla="*/ 2035442 h 2200733"/>
                <a:gd name="connsiteX4" fmla="*/ 600792 w 5420438"/>
                <a:gd name="connsiteY4" fmla="*/ 2042940 h 2200733"/>
                <a:gd name="connsiteX5" fmla="*/ 174325 w 5420438"/>
                <a:gd name="connsiteY5" fmla="*/ 630387 h 2200733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428298"/>
                <a:gd name="connsiteY0" fmla="*/ 682960 h 2297981"/>
                <a:gd name="connsiteX1" fmla="*/ 1805124 w 5428298"/>
                <a:gd name="connsiteY1" fmla="*/ 95598 h 2297981"/>
                <a:gd name="connsiteX2" fmla="*/ 4748049 w 5428298"/>
                <a:gd name="connsiteY2" fmla="*/ 212447 h 2297981"/>
                <a:gd name="connsiteX3" fmla="*/ 5086304 w 5428298"/>
                <a:gd name="connsiteY3" fmla="*/ 2088015 h 2297981"/>
                <a:gd name="connsiteX4" fmla="*/ 600792 w 5428298"/>
                <a:gd name="connsiteY4" fmla="*/ 2095513 h 2297981"/>
                <a:gd name="connsiteX5" fmla="*/ 174325 w 5428298"/>
                <a:gd name="connsiteY5" fmla="*/ 682960 h 2297981"/>
                <a:gd name="connsiteX0" fmla="*/ 151277 w 4978783"/>
                <a:gd name="connsiteY0" fmla="*/ 2095513 h 2334141"/>
                <a:gd name="connsiteX1" fmla="*/ 1355609 w 4978783"/>
                <a:gd name="connsiteY1" fmla="*/ 95598 h 2334141"/>
                <a:gd name="connsiteX2" fmla="*/ 4298534 w 4978783"/>
                <a:gd name="connsiteY2" fmla="*/ 212447 h 2334141"/>
                <a:gd name="connsiteX3" fmla="*/ 4636789 w 4978783"/>
                <a:gd name="connsiteY3" fmla="*/ 2088015 h 2334141"/>
                <a:gd name="connsiteX4" fmla="*/ 151277 w 4978783"/>
                <a:gd name="connsiteY4" fmla="*/ 2095513 h 2334141"/>
                <a:gd name="connsiteX0" fmla="*/ 470246 w 5297752"/>
                <a:gd name="connsiteY0" fmla="*/ 2066922 h 2301280"/>
                <a:gd name="connsiteX1" fmla="*/ 604061 w 5297752"/>
                <a:gd name="connsiteY1" fmla="*/ 133915 h 2301280"/>
                <a:gd name="connsiteX2" fmla="*/ 4617503 w 5297752"/>
                <a:gd name="connsiteY2" fmla="*/ 183856 h 2301280"/>
                <a:gd name="connsiteX3" fmla="*/ 4955758 w 5297752"/>
                <a:gd name="connsiteY3" fmla="*/ 2059424 h 2301280"/>
                <a:gd name="connsiteX4" fmla="*/ 470246 w 5297752"/>
                <a:gd name="connsiteY4" fmla="*/ 2066922 h 2301280"/>
                <a:gd name="connsiteX0" fmla="*/ 508312 w 5335818"/>
                <a:gd name="connsiteY0" fmla="*/ 2088925 h 2323283"/>
                <a:gd name="connsiteX1" fmla="*/ 642127 w 5335818"/>
                <a:gd name="connsiteY1" fmla="*/ 155918 h 2323283"/>
                <a:gd name="connsiteX2" fmla="*/ 4655569 w 5335818"/>
                <a:gd name="connsiteY2" fmla="*/ 205859 h 2323283"/>
                <a:gd name="connsiteX3" fmla="*/ 4993824 w 5335818"/>
                <a:gd name="connsiteY3" fmla="*/ 2081427 h 2323283"/>
                <a:gd name="connsiteX4" fmla="*/ 508312 w 5335818"/>
                <a:gd name="connsiteY4" fmla="*/ 2088925 h 2323283"/>
                <a:gd name="connsiteX0" fmla="*/ 537928 w 5365434"/>
                <a:gd name="connsiteY0" fmla="*/ 2041763 h 2267686"/>
                <a:gd name="connsiteX1" fmla="*/ 615987 w 5365434"/>
                <a:gd name="connsiteY1" fmla="*/ 242570 h 2267686"/>
                <a:gd name="connsiteX2" fmla="*/ 4685185 w 5365434"/>
                <a:gd name="connsiteY2" fmla="*/ 158697 h 2267686"/>
                <a:gd name="connsiteX3" fmla="*/ 5023440 w 5365434"/>
                <a:gd name="connsiteY3" fmla="*/ 2034265 h 2267686"/>
                <a:gd name="connsiteX4" fmla="*/ 537928 w 5365434"/>
                <a:gd name="connsiteY4" fmla="*/ 2041763 h 2267686"/>
                <a:gd name="connsiteX0" fmla="*/ 475390 w 5302896"/>
                <a:gd name="connsiteY0" fmla="*/ 2088286 h 2314209"/>
                <a:gd name="connsiteX1" fmla="*/ 553449 w 5302896"/>
                <a:gd name="connsiteY1" fmla="*/ 289093 h 2314209"/>
                <a:gd name="connsiteX2" fmla="*/ 4622647 w 5302896"/>
                <a:gd name="connsiteY2" fmla="*/ 205220 h 2314209"/>
                <a:gd name="connsiteX3" fmla="*/ 4960902 w 5302896"/>
                <a:gd name="connsiteY3" fmla="*/ 2080788 h 2314209"/>
                <a:gd name="connsiteX4" fmla="*/ 475390 w 5302896"/>
                <a:gd name="connsiteY4" fmla="*/ 2088286 h 2314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02896" h="2314209">
                  <a:moveTo>
                    <a:pt x="475390" y="2088286"/>
                  </a:moveTo>
                  <a:cubicBezTo>
                    <a:pt x="-259185" y="1789670"/>
                    <a:pt x="-70853" y="602937"/>
                    <a:pt x="553449" y="289093"/>
                  </a:cubicBezTo>
                  <a:cubicBezTo>
                    <a:pt x="1177751" y="-24751"/>
                    <a:pt x="4075784" y="-126849"/>
                    <a:pt x="4622647" y="205220"/>
                  </a:cubicBezTo>
                  <a:cubicBezTo>
                    <a:pt x="5169510" y="537289"/>
                    <a:pt x="5652111" y="1766944"/>
                    <a:pt x="4960902" y="2080788"/>
                  </a:cubicBezTo>
                  <a:cubicBezTo>
                    <a:pt x="4269693" y="2394632"/>
                    <a:pt x="1209965" y="2386902"/>
                    <a:pt x="475390" y="2088286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r-FR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  <p:sp>
          <p:nvSpPr>
            <p:cNvPr id="49" name="Rectangle 48"/>
            <p:cNvSpPr/>
            <p:nvPr/>
          </p:nvSpPr>
          <p:spPr bwMode="auto">
            <a:xfrm>
              <a:off x="2337736" y="5190119"/>
              <a:ext cx="4027732" cy="303410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eaLnBrk="1" hangingPunct="1">
                <a:defRPr/>
              </a:pPr>
              <a:r>
                <a:rPr lang="fr-FR" altLang="fr-FR" sz="2200" dirty="0">
                  <a:solidFill>
                    <a:schemeClr val="accent4">
                      <a:lumMod val="75000"/>
                    </a:schemeClr>
                  </a:solidFill>
                </a:rPr>
                <a:t>L’aria interna è </a:t>
              </a:r>
              <a:r>
                <a:rPr lang="fr-FR" altLang="fr-FR" sz="2200" dirty="0" err="1">
                  <a:solidFill>
                    <a:schemeClr val="accent4">
                      <a:lumMod val="75000"/>
                    </a:schemeClr>
                  </a:solidFill>
                </a:rPr>
                <a:t>costituita</a:t>
              </a:r>
              <a:r>
                <a:rPr lang="fr-FR" altLang="fr-FR" sz="2200" dirty="0">
                  <a:solidFill>
                    <a:schemeClr val="accent4">
                      <a:lumMod val="75000"/>
                    </a:schemeClr>
                  </a:solidFill>
                </a:rPr>
                <a:t> </a:t>
              </a:r>
              <a:r>
                <a:rPr lang="fr-FR" altLang="fr-FR" sz="2200" dirty="0" err="1">
                  <a:solidFill>
                    <a:schemeClr val="accent4">
                      <a:lumMod val="75000"/>
                    </a:schemeClr>
                  </a:solidFill>
                </a:rPr>
                <a:t>dall’aria</a:t>
              </a:r>
              <a:r>
                <a:rPr lang="fr-FR" altLang="fr-FR" sz="2200" dirty="0">
                  <a:solidFill>
                    <a:schemeClr val="accent4">
                      <a:lumMod val="75000"/>
                    </a:schemeClr>
                  </a:solidFill>
                </a:rPr>
                <a:t> </a:t>
              </a:r>
              <a:r>
                <a:rPr lang="fr-FR" altLang="fr-FR" sz="2200" dirty="0" err="1">
                  <a:solidFill>
                    <a:schemeClr val="accent4">
                      <a:lumMod val="75000"/>
                    </a:schemeClr>
                  </a:solidFill>
                </a:rPr>
                <a:t>esterna</a:t>
              </a:r>
              <a:r>
                <a:rPr lang="fr-FR" altLang="fr-FR" sz="2200" dirty="0">
                  <a:solidFill>
                    <a:schemeClr val="accent4">
                      <a:lumMod val="75000"/>
                    </a:schemeClr>
                  </a:solidFill>
                </a:rPr>
                <a:t> </a:t>
              </a:r>
              <a:r>
                <a:rPr lang="fr-FR" altLang="fr-FR" sz="2200" dirty="0" err="1">
                  <a:solidFill>
                    <a:schemeClr val="accent4">
                      <a:lumMod val="75000"/>
                    </a:schemeClr>
                  </a:solidFill>
                </a:rPr>
                <a:t>cui</a:t>
              </a:r>
              <a:r>
                <a:rPr lang="fr-FR" altLang="fr-FR" sz="2200" dirty="0">
                  <a:solidFill>
                    <a:schemeClr val="accent4">
                      <a:lumMod val="75000"/>
                    </a:schemeClr>
                  </a:solidFill>
                </a:rPr>
                <a:t> si </a:t>
              </a:r>
              <a:r>
                <a:rPr lang="fr-FR" altLang="fr-FR" sz="2200" dirty="0" err="1">
                  <a:solidFill>
                    <a:schemeClr val="accent4">
                      <a:lumMod val="75000"/>
                    </a:schemeClr>
                  </a:solidFill>
                </a:rPr>
                <a:t>aggiungono</a:t>
              </a:r>
              <a:r>
                <a:rPr lang="fr-FR" altLang="fr-FR" sz="2200" dirty="0">
                  <a:solidFill>
                    <a:schemeClr val="accent4">
                      <a:lumMod val="75000"/>
                    </a:schemeClr>
                  </a:solidFill>
                </a:rPr>
                <a:t> le </a:t>
              </a:r>
              <a:r>
                <a:rPr lang="fr-FR" altLang="fr-FR" sz="2200" dirty="0" err="1">
                  <a:solidFill>
                    <a:schemeClr val="accent4">
                      <a:lumMod val="75000"/>
                    </a:schemeClr>
                  </a:solidFill>
                </a:rPr>
                <a:t>sostanze</a:t>
              </a:r>
              <a:r>
                <a:rPr lang="fr-FR" altLang="fr-FR" sz="2200" dirty="0">
                  <a:solidFill>
                    <a:schemeClr val="accent4">
                      <a:lumMod val="75000"/>
                    </a:schemeClr>
                  </a:solidFill>
                </a:rPr>
                <a:t> </a:t>
              </a:r>
              <a:r>
                <a:rPr lang="fr-FR" altLang="fr-FR" sz="2200" dirty="0" err="1">
                  <a:solidFill>
                    <a:schemeClr val="accent4">
                      <a:lumMod val="75000"/>
                    </a:schemeClr>
                  </a:solidFill>
                </a:rPr>
                <a:t>inquinanti</a:t>
              </a:r>
              <a:r>
                <a:rPr lang="fr-FR" altLang="fr-FR" sz="2200" dirty="0">
                  <a:solidFill>
                    <a:schemeClr val="accent4">
                      <a:lumMod val="75000"/>
                    </a:schemeClr>
                  </a:solidFill>
                </a:rPr>
                <a:t> </a:t>
              </a:r>
              <a:r>
                <a:rPr lang="fr-FR" altLang="fr-FR" sz="2200" dirty="0" err="1">
                  <a:solidFill>
                    <a:schemeClr val="accent4">
                      <a:lumMod val="75000"/>
                    </a:schemeClr>
                  </a:solidFill>
                </a:rPr>
                <a:t>prodotte</a:t>
              </a:r>
              <a:r>
                <a:rPr lang="fr-FR" altLang="fr-FR" sz="2200" dirty="0">
                  <a:solidFill>
                    <a:schemeClr val="accent4">
                      <a:lumMod val="75000"/>
                    </a:schemeClr>
                  </a:solidFill>
                </a:rPr>
                <a:t> </a:t>
              </a:r>
              <a:r>
                <a:rPr lang="fr-FR" altLang="fr-FR" sz="2200" dirty="0" err="1">
                  <a:solidFill>
                    <a:schemeClr val="accent4">
                      <a:lumMod val="75000"/>
                    </a:schemeClr>
                  </a:solidFill>
                </a:rPr>
                <a:t>dentro</a:t>
              </a:r>
              <a:r>
                <a:rPr lang="fr-FR" altLang="fr-FR" sz="2200" dirty="0">
                  <a:solidFill>
                    <a:schemeClr val="accent4">
                      <a:lumMod val="75000"/>
                    </a:schemeClr>
                  </a:solidFill>
                </a:rPr>
                <a:t> </a:t>
              </a:r>
              <a:r>
                <a:rPr lang="fr-FR" altLang="fr-FR" sz="2200" dirty="0" err="1">
                  <a:solidFill>
                    <a:schemeClr val="accent4">
                      <a:lumMod val="75000"/>
                    </a:schemeClr>
                  </a:solidFill>
                </a:rPr>
                <a:t>gli</a:t>
              </a:r>
              <a:r>
                <a:rPr lang="fr-FR" altLang="fr-FR" sz="2200" dirty="0">
                  <a:solidFill>
                    <a:schemeClr val="accent4">
                      <a:lumMod val="75000"/>
                    </a:schemeClr>
                  </a:solidFill>
                </a:rPr>
                <a:t> </a:t>
              </a:r>
              <a:r>
                <a:rPr lang="fr-FR" altLang="fr-FR" sz="2200" dirty="0" err="1">
                  <a:solidFill>
                    <a:schemeClr val="accent4">
                      <a:lumMod val="75000"/>
                    </a:schemeClr>
                  </a:solidFill>
                </a:rPr>
                <a:t>edifici</a:t>
              </a:r>
              <a:r>
                <a:rPr lang="fr-FR" altLang="fr-FR" sz="2200" dirty="0">
                  <a:solidFill>
                    <a:schemeClr val="accent4">
                      <a:lumMod val="75000"/>
                    </a:schemeClr>
                  </a:solidFill>
                </a:rPr>
                <a:t>! </a:t>
              </a:r>
              <a:r>
                <a:rPr lang="fr-FR" altLang="fr-FR" sz="2200" dirty="0" err="1">
                  <a:solidFill>
                    <a:schemeClr val="accent4">
                      <a:lumMod val="75000"/>
                    </a:schemeClr>
                  </a:solidFill>
                </a:rPr>
                <a:t>Può</a:t>
              </a:r>
              <a:r>
                <a:rPr lang="fr-FR" altLang="fr-FR" sz="2200" dirty="0">
                  <a:solidFill>
                    <a:schemeClr val="accent4">
                      <a:lumMod val="75000"/>
                    </a:schemeClr>
                  </a:solidFill>
                </a:rPr>
                <a:t> </a:t>
              </a:r>
              <a:r>
                <a:rPr lang="fr-FR" altLang="fr-FR" sz="2200" dirty="0" err="1">
                  <a:solidFill>
                    <a:schemeClr val="accent4">
                      <a:lumMod val="75000"/>
                    </a:schemeClr>
                  </a:solidFill>
                </a:rPr>
                <a:t>essere</a:t>
              </a:r>
              <a:r>
                <a:rPr lang="fr-FR" altLang="fr-FR" sz="2200" dirty="0">
                  <a:solidFill>
                    <a:schemeClr val="accent4">
                      <a:lumMod val="75000"/>
                    </a:schemeClr>
                  </a:solidFill>
                </a:rPr>
                <a:t> </a:t>
              </a:r>
              <a:r>
                <a:rPr lang="fr-FR" altLang="fr-FR" sz="2200" dirty="0" err="1">
                  <a:solidFill>
                    <a:schemeClr val="accent4">
                      <a:lumMod val="75000"/>
                    </a:schemeClr>
                  </a:solidFill>
                </a:rPr>
                <a:t>fino</a:t>
              </a:r>
              <a:r>
                <a:rPr lang="fr-FR" altLang="fr-FR" sz="2200" dirty="0">
                  <a:solidFill>
                    <a:schemeClr val="accent4">
                      <a:lumMod val="75000"/>
                    </a:schemeClr>
                  </a:solidFill>
                </a:rPr>
                <a:t> a 10 volte più </a:t>
              </a:r>
              <a:r>
                <a:rPr lang="fr-FR" altLang="fr-FR" sz="2200" dirty="0" err="1">
                  <a:solidFill>
                    <a:schemeClr val="accent4">
                      <a:lumMod val="75000"/>
                    </a:schemeClr>
                  </a:solidFill>
                </a:rPr>
                <a:t>inquinata</a:t>
              </a:r>
              <a:r>
                <a:rPr lang="fr-FR" altLang="fr-FR" sz="2200" dirty="0">
                  <a:solidFill>
                    <a:schemeClr val="accent4">
                      <a:lumMod val="75000"/>
                    </a:schemeClr>
                  </a:solidFill>
                </a:rPr>
                <a:t> di </a:t>
              </a:r>
              <a:r>
                <a:rPr lang="fr-FR" altLang="fr-FR" sz="2200" dirty="0" err="1">
                  <a:solidFill>
                    <a:schemeClr val="accent4">
                      <a:lumMod val="75000"/>
                    </a:schemeClr>
                  </a:solidFill>
                </a:rPr>
                <a:t>quella</a:t>
              </a:r>
              <a:r>
                <a:rPr lang="fr-FR" altLang="fr-FR" sz="2200" dirty="0">
                  <a:solidFill>
                    <a:schemeClr val="accent4">
                      <a:lumMod val="75000"/>
                    </a:schemeClr>
                  </a:solidFill>
                </a:rPr>
                <a:t> </a:t>
              </a:r>
              <a:r>
                <a:rPr lang="fr-FR" altLang="fr-FR" sz="2200" dirty="0" err="1">
                  <a:solidFill>
                    <a:schemeClr val="accent4">
                      <a:lumMod val="75000"/>
                    </a:schemeClr>
                  </a:solidFill>
                </a:rPr>
                <a:t>che</a:t>
              </a:r>
              <a:r>
                <a:rPr lang="fr-FR" altLang="fr-FR" sz="2200" dirty="0">
                  <a:solidFill>
                    <a:schemeClr val="accent4">
                      <a:lumMod val="75000"/>
                    </a:schemeClr>
                  </a:solidFill>
                </a:rPr>
                <a:t> c’è </a:t>
              </a:r>
              <a:r>
                <a:rPr lang="fr-FR" altLang="fr-FR" sz="2200" dirty="0" err="1">
                  <a:solidFill>
                    <a:schemeClr val="accent4">
                      <a:lumMod val="75000"/>
                    </a:schemeClr>
                  </a:solidFill>
                </a:rPr>
                <a:t>nell’ambiente</a:t>
              </a:r>
              <a:r>
                <a:rPr lang="fr-FR" altLang="fr-FR" sz="2200" dirty="0">
                  <a:solidFill>
                    <a:schemeClr val="accent4">
                      <a:lumMod val="75000"/>
                    </a:schemeClr>
                  </a:solidFill>
                </a:rPr>
                <a:t> </a:t>
              </a:r>
              <a:r>
                <a:rPr lang="fr-FR" altLang="fr-FR" sz="2200" dirty="0" err="1">
                  <a:solidFill>
                    <a:schemeClr val="accent4">
                      <a:lumMod val="75000"/>
                    </a:schemeClr>
                  </a:solidFill>
                </a:rPr>
                <a:t>esterno</a:t>
              </a:r>
              <a:r>
                <a:rPr lang="fr-FR" altLang="fr-FR" sz="2200" dirty="0">
                  <a:solidFill>
                    <a:schemeClr val="accent4">
                      <a:lumMod val="75000"/>
                    </a:schemeClr>
                  </a:solidFill>
                </a:rPr>
                <a:t>! </a:t>
              </a:r>
            </a:p>
          </p:txBody>
        </p:sp>
      </p:grpSp>
      <p:pic>
        <p:nvPicPr>
          <p:cNvPr id="120848" name="abeille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9016" y="2326008"/>
            <a:ext cx="1363662" cy="143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Image 33"/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67" r="71776" b="18934"/>
          <a:stretch/>
        </p:blipFill>
        <p:spPr>
          <a:xfrm>
            <a:off x="4344670" y="1894697"/>
            <a:ext cx="2670490" cy="4169664"/>
          </a:xfrm>
          <a:prstGeom prst="rect">
            <a:avLst/>
          </a:prstGeom>
        </p:spPr>
      </p:pic>
      <p:sp>
        <p:nvSpPr>
          <p:cNvPr id="5" name="Rectangle 4"/>
          <p:cNvSpPr/>
          <p:nvPr>
            <p:custDataLst>
              <p:tags r:id="rId2"/>
            </p:custDataLst>
          </p:nvPr>
        </p:nvSpPr>
        <p:spPr>
          <a:xfrm>
            <a:off x="0" y="0"/>
            <a:ext cx="254000" cy="254000"/>
          </a:xfrm>
          <a:prstGeom prst="rect">
            <a:avLst/>
          </a:prstGeom>
          <a:blipFill>
            <a:blip r:embed="rId19"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 descr="3"/>
          <p:cNvPicPr>
            <a:picLocks/>
          </p:cNvPicPr>
          <p:nvPr>
            <p:custDataLst>
              <p:tags r:id="rId3"/>
            </p:custDataLst>
          </p:nvPr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27330" y="2256863"/>
            <a:ext cx="393700" cy="279400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9111203" y="6549993"/>
            <a:ext cx="56007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Source : Observatoire de la qualité de l'air intérieur</a:t>
            </a:r>
          </a:p>
        </p:txBody>
      </p:sp>
      <p:pic>
        <p:nvPicPr>
          <p:cNvPr id="36" name="Immagine 38">
            <a:extLst>
              <a:ext uri="{FF2B5EF4-FFF2-40B4-BE49-F238E27FC236}">
                <a16:creationId xmlns:a16="http://schemas.microsoft.com/office/drawing/2014/main" id="{9509E2A4-860A-497C-A613-B2D26FD7BB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25" y="46038"/>
            <a:ext cx="1179513" cy="1068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5519337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"/>
                            </p:stCondLst>
                            <p:childTnLst>
                              <p:par>
                                <p:cTn id="2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4" dur="10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120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2" grpId="0"/>
      <p:bldP spid="37" grpId="0" build="allAtOnce"/>
      <p:bldP spid="40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"/>
          <p:cNvSpPr/>
          <p:nvPr/>
        </p:nvSpPr>
        <p:spPr>
          <a:xfrm>
            <a:off x="0" y="-54751"/>
            <a:ext cx="12428393" cy="1337141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3500" b="1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5" name="Img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70"/>
          <a:stretch/>
        </p:blipFill>
        <p:spPr bwMode="auto">
          <a:xfrm>
            <a:off x="3572688" y="1648161"/>
            <a:ext cx="2088554" cy="18749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72" name="ZoneTexte 30"/>
          <p:cNvSpPr txBox="1">
            <a:spLocks noChangeArrowheads="1"/>
          </p:cNvSpPr>
          <p:nvPr/>
        </p:nvSpPr>
        <p:spPr bwMode="auto">
          <a:xfrm>
            <a:off x="0" y="6572250"/>
            <a:ext cx="6858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0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473" name="Rectangle 1"/>
          <p:cNvSpPr>
            <a:spLocks noChangeArrowheads="1"/>
          </p:cNvSpPr>
          <p:nvPr/>
        </p:nvSpPr>
        <p:spPr bwMode="auto">
          <a:xfrm>
            <a:off x="5413375" y="2111375"/>
            <a:ext cx="6096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19474" name="Espace réservé du numéro de diapositive 1"/>
          <p:cNvSpPr txBox="1">
            <a:spLocks/>
          </p:cNvSpPr>
          <p:nvPr/>
        </p:nvSpPr>
        <p:spPr bwMode="auto">
          <a:xfrm>
            <a:off x="11277600" y="6110288"/>
            <a:ext cx="914400" cy="365125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M</a:t>
            </a:r>
            <a:r>
              <a:rPr kumimoji="0" lang="fr-FR" altLang="fr-FR" sz="1800" b="1" i="0" u="none" strike="noStrike" kern="1200" cap="none" spc="0" normalizeH="0" baseline="30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6</a:t>
            </a: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- </a:t>
            </a:r>
            <a:fld id="{49FC2660-464D-43B1-8885-124EEB25E72E}" type="slidenum">
              <a:rPr kumimoji="0" lang="fr-FR" altLang="fr-FR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30</a:t>
            </a:fld>
            <a:endParaRPr kumimoji="0" lang="fr-FR" alt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9475" name="ZoneTexte 30"/>
          <p:cNvSpPr txBox="1">
            <a:spLocks noChangeArrowheads="1"/>
          </p:cNvSpPr>
          <p:nvPr/>
        </p:nvSpPr>
        <p:spPr bwMode="auto">
          <a:xfrm>
            <a:off x="0" y="6572250"/>
            <a:ext cx="6858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0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57105" y="180310"/>
            <a:ext cx="1068705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fr-FR" altLang="fr-FR" sz="3000" b="1" dirty="0" err="1">
                <a:solidFill>
                  <a:schemeClr val="accent4">
                    <a:lumMod val="75000"/>
                  </a:schemeClr>
                </a:solidFill>
              </a:rPr>
              <a:t>Cos’è</a:t>
            </a:r>
            <a:r>
              <a:rPr lang="fr-FR" altLang="fr-FR" sz="3000" b="1" dirty="0">
                <a:solidFill>
                  <a:schemeClr val="accent4">
                    <a:lumMod val="75000"/>
                  </a:schemeClr>
                </a:solidFill>
              </a:rPr>
              <a:t> la </a:t>
            </a:r>
            <a:r>
              <a:rPr lang="fr-FR" altLang="fr-FR" sz="3000" b="1" dirty="0" err="1">
                <a:solidFill>
                  <a:schemeClr val="accent4">
                    <a:lumMod val="75000"/>
                  </a:schemeClr>
                </a:solidFill>
              </a:rPr>
              <a:t>formaldeide</a:t>
            </a:r>
            <a:r>
              <a:rPr lang="fr-FR" altLang="fr-FR" sz="3000" b="1" dirty="0">
                <a:solidFill>
                  <a:schemeClr val="accent4">
                    <a:lumMod val="75000"/>
                  </a:schemeClr>
                </a:solidFill>
              </a:rPr>
              <a:t> 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3000" b="1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75000"/>
                </a:schemeClr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26" name="ZoneTexte 15"/>
          <p:cNvSpPr txBox="1">
            <a:spLocks noChangeArrowheads="1"/>
          </p:cNvSpPr>
          <p:nvPr/>
        </p:nvSpPr>
        <p:spPr bwMode="auto">
          <a:xfrm>
            <a:off x="5548596" y="1617200"/>
            <a:ext cx="6351247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7800" indent="-1778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>
                <a:tab pos="1778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1778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1778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1778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1778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1778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1778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1778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1778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fr-FR" altLang="fr-FR" sz="2300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Le </a:t>
            </a:r>
            <a:r>
              <a:rPr lang="fr-FR" altLang="fr-FR" sz="2300" b="1" dirty="0" err="1">
                <a:solidFill>
                  <a:schemeClr val="accent4">
                    <a:lumMod val="75000"/>
                  </a:schemeClr>
                </a:solidFill>
                <a:latin typeface="+mn-lt"/>
              </a:rPr>
              <a:t>formaldeide</a:t>
            </a:r>
            <a:r>
              <a:rPr lang="fr-FR" altLang="fr-FR" sz="2300" b="1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 </a:t>
            </a:r>
            <a:r>
              <a:rPr lang="it-IT" sz="2300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è un composto organico volatile emesso da molti prodotti per l'edilizia, per la decorazione, per la manutenzione e per l'igiene personale ...</a:t>
            </a:r>
          </a:p>
        </p:txBody>
      </p:sp>
      <p:pic>
        <p:nvPicPr>
          <p:cNvPr id="21" name="abeille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6728" y="274170"/>
            <a:ext cx="873302" cy="9210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7107" y="4040546"/>
            <a:ext cx="2859419" cy="24278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Img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1785" y="1407851"/>
            <a:ext cx="2337166" cy="23414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4530080" y="4393507"/>
            <a:ext cx="6503966" cy="800219"/>
          </a:xfrm>
          <a:prstGeom prst="rect">
            <a:avLst/>
          </a:prstGeom>
          <a:solidFill>
            <a:srgbClr val="FFFAEB"/>
          </a:solidFill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fr-FR" altLang="fr-FR" sz="2300" dirty="0">
                <a:solidFill>
                  <a:schemeClr val="accent4">
                    <a:lumMod val="75000"/>
                  </a:schemeClr>
                </a:solidFill>
              </a:rPr>
              <a:t>La </a:t>
            </a:r>
            <a:r>
              <a:rPr lang="fr-FR" altLang="fr-FR" sz="2300" dirty="0" err="1">
                <a:solidFill>
                  <a:schemeClr val="accent4">
                    <a:lumMod val="75000"/>
                  </a:schemeClr>
                </a:solidFill>
              </a:rPr>
              <a:t>formaldeide</a:t>
            </a:r>
            <a:r>
              <a:rPr lang="fr-FR" altLang="fr-FR" sz="2300" dirty="0">
                <a:solidFill>
                  <a:schemeClr val="accent4">
                    <a:lumMod val="75000"/>
                  </a:schemeClr>
                </a:solidFill>
              </a:rPr>
              <a:t> si </a:t>
            </a:r>
            <a:r>
              <a:rPr lang="fr-FR" altLang="fr-FR" sz="2300" dirty="0" err="1">
                <a:solidFill>
                  <a:schemeClr val="accent4">
                    <a:lumMod val="75000"/>
                  </a:schemeClr>
                </a:solidFill>
              </a:rPr>
              <a:t>trova</a:t>
            </a:r>
            <a:r>
              <a:rPr lang="fr-FR" altLang="fr-FR" sz="2300" dirty="0">
                <a:solidFill>
                  <a:schemeClr val="accent4">
                    <a:lumMod val="75000"/>
                  </a:schemeClr>
                </a:solidFill>
              </a:rPr>
              <a:t> in </a:t>
            </a:r>
            <a:r>
              <a:rPr lang="fr-FR" altLang="fr-FR" sz="2300" dirty="0" err="1">
                <a:solidFill>
                  <a:schemeClr val="accent4">
                    <a:lumMod val="75000"/>
                  </a:schemeClr>
                </a:solidFill>
              </a:rPr>
              <a:t>quantità</a:t>
            </a:r>
            <a:r>
              <a:rPr lang="fr-FR" altLang="fr-FR" sz="23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fr-FR" altLang="fr-FR" sz="2300" dirty="0" err="1">
                <a:solidFill>
                  <a:schemeClr val="accent4">
                    <a:lumMod val="75000"/>
                  </a:schemeClr>
                </a:solidFill>
              </a:rPr>
              <a:t>differenti</a:t>
            </a:r>
            <a:r>
              <a:rPr lang="fr-FR" altLang="fr-FR" sz="2300" dirty="0">
                <a:solidFill>
                  <a:schemeClr val="accent4">
                    <a:lumMod val="75000"/>
                  </a:schemeClr>
                </a:solidFill>
              </a:rPr>
              <a:t> in tutti </a:t>
            </a:r>
            <a:r>
              <a:rPr lang="fr-FR" altLang="fr-FR" sz="2300" dirty="0" err="1">
                <a:solidFill>
                  <a:schemeClr val="accent4">
                    <a:lumMod val="75000"/>
                  </a:schemeClr>
                </a:solidFill>
              </a:rPr>
              <a:t>gli</a:t>
            </a:r>
            <a:r>
              <a:rPr lang="fr-FR" altLang="fr-FR" sz="23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fr-FR" altLang="fr-FR" sz="2300" dirty="0" err="1">
                <a:solidFill>
                  <a:schemeClr val="accent4">
                    <a:lumMod val="75000"/>
                  </a:schemeClr>
                </a:solidFill>
              </a:rPr>
              <a:t>edifici</a:t>
            </a:r>
            <a:r>
              <a:rPr lang="fr-FR" altLang="fr-FR" sz="2300" dirty="0">
                <a:solidFill>
                  <a:schemeClr val="accent4">
                    <a:lumMod val="75000"/>
                  </a:schemeClr>
                </a:solidFill>
              </a:rPr>
              <a:t>. 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9608" y="5254475"/>
            <a:ext cx="6503966" cy="1107996"/>
          </a:xfrm>
          <a:prstGeom prst="rect">
            <a:avLst/>
          </a:prstGeom>
          <a:solidFill>
            <a:srgbClr val="FFFAEB"/>
          </a:solidFill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fr-FR" altLang="fr-FR" sz="2000" dirty="0">
                <a:solidFill>
                  <a:schemeClr val="accent4">
                    <a:lumMod val="75000"/>
                  </a:schemeClr>
                </a:solidFill>
              </a:rPr>
              <a:t>La </a:t>
            </a:r>
            <a:r>
              <a:rPr lang="fr-FR" altLang="fr-FR" sz="2000" dirty="0" err="1">
                <a:solidFill>
                  <a:schemeClr val="accent4">
                    <a:lumMod val="75000"/>
                  </a:schemeClr>
                </a:solidFill>
              </a:rPr>
              <a:t>formaldeide</a:t>
            </a:r>
            <a:r>
              <a:rPr lang="fr-FR" altLang="fr-FR" sz="20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fr-FR" altLang="fr-FR" sz="2200" dirty="0">
                <a:solidFill>
                  <a:schemeClr val="accent4">
                    <a:lumMod val="75000"/>
                  </a:schemeClr>
                </a:solidFill>
              </a:rPr>
              <a:t>è </a:t>
            </a:r>
            <a:r>
              <a:rPr lang="fr-FR" altLang="fr-FR" sz="2200" dirty="0" err="1">
                <a:solidFill>
                  <a:schemeClr val="accent4">
                    <a:lumMod val="75000"/>
                  </a:schemeClr>
                </a:solidFill>
              </a:rPr>
              <a:t>cancerogena</a:t>
            </a:r>
            <a:r>
              <a:rPr lang="fr-FR" altLang="fr-FR" sz="2200" dirty="0">
                <a:solidFill>
                  <a:schemeClr val="accent4">
                    <a:lumMod val="75000"/>
                  </a:schemeClr>
                </a:solidFill>
              </a:rPr>
              <a:t>. </a:t>
            </a:r>
            <a:r>
              <a:rPr lang="fr-FR" altLang="fr-FR" sz="2200" dirty="0" err="1">
                <a:solidFill>
                  <a:schemeClr val="accent4">
                    <a:lumMod val="75000"/>
                  </a:schemeClr>
                </a:solidFill>
              </a:rPr>
              <a:t>Provoca</a:t>
            </a:r>
            <a:r>
              <a:rPr lang="fr-FR" altLang="fr-FR" sz="22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fr-FR" altLang="fr-FR" sz="2200" dirty="0" err="1">
                <a:solidFill>
                  <a:schemeClr val="accent4">
                    <a:lumMod val="75000"/>
                  </a:schemeClr>
                </a:solidFill>
              </a:rPr>
              <a:t>irritazione</a:t>
            </a:r>
            <a:r>
              <a:rPr lang="fr-FR" altLang="fr-FR" sz="22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fr-FR" altLang="fr-FR" sz="2200" dirty="0" err="1">
                <a:solidFill>
                  <a:schemeClr val="accent4">
                    <a:lumMod val="75000"/>
                  </a:schemeClr>
                </a:solidFill>
              </a:rPr>
              <a:t>degli</a:t>
            </a:r>
            <a:r>
              <a:rPr lang="fr-FR" altLang="fr-FR" sz="22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fr-FR" altLang="fr-FR" sz="2200" dirty="0" err="1">
                <a:solidFill>
                  <a:schemeClr val="accent4">
                    <a:lumMod val="75000"/>
                  </a:schemeClr>
                </a:solidFill>
              </a:rPr>
              <a:t>occhi</a:t>
            </a:r>
            <a:r>
              <a:rPr lang="fr-FR" altLang="fr-FR" sz="2200" dirty="0">
                <a:solidFill>
                  <a:schemeClr val="accent4">
                    <a:lumMod val="75000"/>
                  </a:schemeClr>
                </a:solidFill>
              </a:rPr>
              <a:t>, </a:t>
            </a:r>
            <a:r>
              <a:rPr lang="fr-FR" altLang="fr-FR" sz="2200" dirty="0" err="1">
                <a:solidFill>
                  <a:schemeClr val="accent4">
                    <a:lumMod val="75000"/>
                  </a:schemeClr>
                </a:solidFill>
              </a:rPr>
              <a:t>della</a:t>
            </a:r>
            <a:r>
              <a:rPr lang="fr-FR" altLang="fr-FR" sz="22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fr-FR" altLang="fr-FR" sz="2200" dirty="0" err="1">
                <a:solidFill>
                  <a:schemeClr val="accent4">
                    <a:lumMod val="75000"/>
                  </a:schemeClr>
                </a:solidFill>
              </a:rPr>
              <a:t>gola</a:t>
            </a:r>
            <a:r>
              <a:rPr lang="fr-FR" altLang="fr-FR" sz="2200" dirty="0">
                <a:solidFill>
                  <a:schemeClr val="accent4">
                    <a:lumMod val="75000"/>
                  </a:schemeClr>
                </a:solidFill>
              </a:rPr>
              <a:t>, delle vie </a:t>
            </a:r>
            <a:r>
              <a:rPr lang="fr-FR" altLang="fr-FR" sz="2200" dirty="0" err="1">
                <a:solidFill>
                  <a:schemeClr val="accent4">
                    <a:lumMod val="75000"/>
                  </a:schemeClr>
                </a:solidFill>
              </a:rPr>
              <a:t>respiratorie</a:t>
            </a:r>
            <a:r>
              <a:rPr lang="fr-FR" altLang="fr-FR" sz="2200" dirty="0">
                <a:solidFill>
                  <a:schemeClr val="accent4">
                    <a:lumMod val="75000"/>
                  </a:schemeClr>
                </a:solidFill>
              </a:rPr>
              <a:t> e </a:t>
            </a:r>
            <a:r>
              <a:rPr lang="fr-FR" altLang="fr-FR" sz="2200" dirty="0" err="1">
                <a:solidFill>
                  <a:schemeClr val="accent4">
                    <a:lumMod val="75000"/>
                  </a:schemeClr>
                </a:solidFill>
              </a:rPr>
              <a:t>favorisce</a:t>
            </a:r>
            <a:r>
              <a:rPr lang="fr-FR" altLang="fr-FR" sz="2200" dirty="0">
                <a:solidFill>
                  <a:schemeClr val="accent4">
                    <a:lumMod val="75000"/>
                  </a:schemeClr>
                </a:solidFill>
              </a:rPr>
              <a:t> le </a:t>
            </a:r>
            <a:r>
              <a:rPr lang="fr-FR" altLang="fr-FR" sz="2200" dirty="0" err="1">
                <a:solidFill>
                  <a:schemeClr val="accent4">
                    <a:lumMod val="75000"/>
                  </a:schemeClr>
                </a:solidFill>
              </a:rPr>
              <a:t>reazioni</a:t>
            </a:r>
            <a:r>
              <a:rPr lang="fr-FR" altLang="fr-FR" sz="22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fr-FR" altLang="fr-FR" sz="2200" dirty="0" err="1">
                <a:solidFill>
                  <a:schemeClr val="accent4">
                    <a:lumMod val="75000"/>
                  </a:schemeClr>
                </a:solidFill>
              </a:rPr>
              <a:t>allergiche</a:t>
            </a:r>
            <a:r>
              <a:rPr lang="fr-FR" altLang="fr-FR" sz="2200" dirty="0">
                <a:solidFill>
                  <a:schemeClr val="accent4">
                    <a:lumMod val="75000"/>
                  </a:schemeClr>
                </a:solidFill>
              </a:rPr>
              <a:t>. </a:t>
            </a:r>
          </a:p>
        </p:txBody>
      </p:sp>
      <p:sp>
        <p:nvSpPr>
          <p:cNvPr id="35" name="Rectangle 1">
            <a:extLst>
              <a:ext uri="{FF2B5EF4-FFF2-40B4-BE49-F238E27FC236}">
                <a16:creationId xmlns:a16="http://schemas.microsoft.com/office/drawing/2014/main" id="{9F23B867-2511-4B6E-B016-3963B9E1F1B7}"/>
              </a:ext>
            </a:extLst>
          </p:cNvPr>
          <p:cNvSpPr/>
          <p:nvPr/>
        </p:nvSpPr>
        <p:spPr>
          <a:xfrm>
            <a:off x="-11113" y="-90488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36BB7A07-5AF3-4F38-8096-207552066EF1}"/>
              </a:ext>
            </a:extLst>
          </p:cNvPr>
          <p:cNvGrpSpPr/>
          <p:nvPr/>
        </p:nvGrpSpPr>
        <p:grpSpPr>
          <a:xfrm>
            <a:off x="115945" y="1704975"/>
            <a:ext cx="1117600" cy="3956050"/>
            <a:chOff x="106363" y="1704975"/>
            <a:chExt cx="1117600" cy="3956050"/>
          </a:xfrm>
        </p:grpSpPr>
        <p:pic>
          <p:nvPicPr>
            <p:cNvPr id="19464" name="PictoVideo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3213" y="3765550"/>
              <a:ext cx="744537" cy="631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" name="ZtxtP-Info"/>
            <p:cNvSpPr txBox="1">
              <a:spLocks noChangeArrowheads="1"/>
            </p:cNvSpPr>
            <p:nvPr/>
          </p:nvSpPr>
          <p:spPr bwMode="auto">
            <a:xfrm>
              <a:off x="106363" y="2293938"/>
              <a:ext cx="1084262" cy="338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Chelsea Market" panose="02000000000000000000" pitchFamily="2" charset="0"/>
                  <a:ea typeface="Chelsea Market" panose="02000000000000000000" pitchFamily="2" charset="0"/>
                  <a:cs typeface="Ebrima" panose="02000000000000000000" pitchFamily="2" charset="0"/>
                </a:rPr>
                <a:t>INFO</a:t>
              </a:r>
            </a:p>
          </p:txBody>
        </p:sp>
        <p:sp>
          <p:nvSpPr>
            <p:cNvPr id="36" name="ZtxtP-Video"/>
            <p:cNvSpPr txBox="1">
              <a:spLocks noChangeArrowheads="1"/>
            </p:cNvSpPr>
            <p:nvPr/>
          </p:nvSpPr>
          <p:spPr bwMode="auto">
            <a:xfrm>
              <a:off x="139700" y="4341813"/>
              <a:ext cx="1084263" cy="338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Chelsea Market" panose="02000000000000000000" pitchFamily="2" charset="0"/>
                  <a:ea typeface="Chelsea Market" panose="02000000000000000000" pitchFamily="2" charset="0"/>
                  <a:cs typeface="Ebrima" panose="02000000000000000000" pitchFamily="2" charset="0"/>
                </a:rPr>
                <a:t>VIDEO</a:t>
              </a:r>
            </a:p>
          </p:txBody>
        </p:sp>
        <p:pic>
          <p:nvPicPr>
            <p:cNvPr id="19467" name="PictoGuide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2575" y="2762250"/>
              <a:ext cx="739775" cy="628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" name="ZtxtP-Guide"/>
            <p:cNvSpPr txBox="1">
              <a:spLocks noChangeArrowheads="1"/>
            </p:cNvSpPr>
            <p:nvPr/>
          </p:nvSpPr>
          <p:spPr bwMode="auto">
            <a:xfrm>
              <a:off x="128588" y="3341688"/>
              <a:ext cx="1084262" cy="339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Chelsea Market" panose="02000000000000000000" pitchFamily="2" charset="0"/>
                  <a:ea typeface="Chelsea Market" panose="02000000000000000000" pitchFamily="2" charset="0"/>
                  <a:cs typeface="Verdana" panose="020B0604030504040204" pitchFamily="34" charset="0"/>
                </a:rPr>
                <a:t>GUIDA</a:t>
              </a:r>
            </a:p>
          </p:txBody>
        </p:sp>
        <p:sp>
          <p:nvSpPr>
            <p:cNvPr id="39" name="ZtxtP-Video"/>
            <p:cNvSpPr txBox="1">
              <a:spLocks noChangeArrowheads="1"/>
            </p:cNvSpPr>
            <p:nvPr/>
          </p:nvSpPr>
          <p:spPr bwMode="auto">
            <a:xfrm>
              <a:off x="136525" y="5322888"/>
              <a:ext cx="1084263" cy="338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altLang="fr-FR" sz="1600" kern="0" dirty="0">
                  <a:solidFill>
                    <a:srgbClr val="44546A"/>
                  </a:solidFill>
                  <a:latin typeface="Chelsea Market" panose="02000000000000000000" pitchFamily="2" charset="0"/>
                  <a:ea typeface="Chelsea Market" panose="02000000000000000000" pitchFamily="2" charset="0"/>
                  <a:cs typeface="Ebrima" panose="02000000000000000000" pitchFamily="2" charset="0"/>
                </a:rPr>
                <a:t>ES</a:t>
              </a:r>
              <a:endParaRPr kumimoji="0" lang="fr-FR" altLang="fr-FR" sz="1600" b="0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helsea Market" panose="02000000000000000000" pitchFamily="2" charset="0"/>
                <a:ea typeface="Chelsea Market" panose="02000000000000000000" pitchFamily="2" charset="0"/>
                <a:cs typeface="Ebrima" panose="02000000000000000000" pitchFamily="2" charset="0"/>
              </a:endParaRPr>
            </a:p>
          </p:txBody>
        </p:sp>
        <p:pic>
          <p:nvPicPr>
            <p:cNvPr id="19470" name="Image 42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100" y="1704975"/>
              <a:ext cx="779463" cy="6619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471" name="PictoVideo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800" y="4759325"/>
              <a:ext cx="711200" cy="603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7" name="Immagine 38">
            <a:extLst>
              <a:ext uri="{FF2B5EF4-FFF2-40B4-BE49-F238E27FC236}">
                <a16:creationId xmlns:a16="http://schemas.microsoft.com/office/drawing/2014/main" id="{643B4F33-E6C6-4112-B039-4C6E499D7F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25" y="46038"/>
            <a:ext cx="1179513" cy="1068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145326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"/>
          <p:cNvSpPr/>
          <p:nvPr/>
        </p:nvSpPr>
        <p:spPr>
          <a:xfrm>
            <a:off x="133791" y="-35361"/>
            <a:ext cx="12428393" cy="1337141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3500" b="1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472" name="ZoneTexte 30"/>
          <p:cNvSpPr txBox="1">
            <a:spLocks noChangeArrowheads="1"/>
          </p:cNvSpPr>
          <p:nvPr/>
        </p:nvSpPr>
        <p:spPr bwMode="auto">
          <a:xfrm>
            <a:off x="0" y="6572250"/>
            <a:ext cx="6858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0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474" name="Espace réservé du numéro de diapositive 1"/>
          <p:cNvSpPr txBox="1">
            <a:spLocks/>
          </p:cNvSpPr>
          <p:nvPr/>
        </p:nvSpPr>
        <p:spPr bwMode="auto">
          <a:xfrm>
            <a:off x="11277600" y="6110288"/>
            <a:ext cx="914400" cy="365125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M</a:t>
            </a:r>
            <a:r>
              <a:rPr kumimoji="0" lang="fr-FR" altLang="fr-FR" sz="1800" b="1" i="0" u="none" strike="noStrike" kern="1200" cap="none" spc="0" normalizeH="0" baseline="30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6</a:t>
            </a: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- </a:t>
            </a:r>
            <a:fld id="{49FC2660-464D-43B1-8885-124EEB25E72E}" type="slidenum">
              <a:rPr kumimoji="0" lang="fr-FR" altLang="fr-FR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31</a:t>
            </a:fld>
            <a:endParaRPr kumimoji="0" lang="fr-FR" alt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9475" name="ZoneTexte 30"/>
          <p:cNvSpPr txBox="1">
            <a:spLocks noChangeArrowheads="1"/>
          </p:cNvSpPr>
          <p:nvPr/>
        </p:nvSpPr>
        <p:spPr bwMode="auto">
          <a:xfrm>
            <a:off x="0" y="6572250"/>
            <a:ext cx="6858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0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49778" y="216584"/>
            <a:ext cx="1068705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fr-FR" altLang="fr-FR" sz="3000" b="1" dirty="0" err="1">
                <a:solidFill>
                  <a:schemeClr val="accent4">
                    <a:lumMod val="75000"/>
                  </a:schemeClr>
                </a:solidFill>
                <a:cs typeface="Arial" panose="020B0604020202020204" pitchFamily="34" charset="0"/>
              </a:rPr>
              <a:t>Cos’è</a:t>
            </a:r>
            <a:r>
              <a:rPr lang="fr-FR" altLang="fr-FR" sz="3000" b="1" dirty="0">
                <a:solidFill>
                  <a:schemeClr val="accent4">
                    <a:lumMod val="75000"/>
                  </a:schemeClr>
                </a:solidFill>
                <a:cs typeface="Arial" panose="020B0604020202020204" pitchFamily="34" charset="0"/>
              </a:rPr>
              <a:t> il </a:t>
            </a:r>
            <a:r>
              <a:rPr lang="fr-FR" altLang="fr-FR" sz="3000" b="1" dirty="0" err="1">
                <a:solidFill>
                  <a:schemeClr val="accent4">
                    <a:lumMod val="75000"/>
                  </a:schemeClr>
                </a:solidFill>
                <a:cs typeface="Arial" panose="020B0604020202020204" pitchFamily="34" charset="0"/>
              </a:rPr>
              <a:t>benzene</a:t>
            </a:r>
            <a:r>
              <a:rPr lang="fr-FR" altLang="fr-FR" sz="3000" b="1" dirty="0">
                <a:solidFill>
                  <a:schemeClr val="accent4">
                    <a:lumMod val="75000"/>
                  </a:schemeClr>
                </a:solidFill>
                <a:cs typeface="Arial" panose="020B0604020202020204" pitchFamily="34" charset="0"/>
              </a:rPr>
              <a:t>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3000" b="1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75000"/>
                </a:schemeClr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26" name="ZoneTexte 15"/>
          <p:cNvSpPr txBox="1">
            <a:spLocks noChangeArrowheads="1"/>
          </p:cNvSpPr>
          <p:nvPr/>
        </p:nvSpPr>
        <p:spPr bwMode="auto">
          <a:xfrm>
            <a:off x="6130968" y="1508201"/>
            <a:ext cx="5594307" cy="4109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7800" indent="-1778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>
                <a:tab pos="1778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1778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1778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1778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1778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1778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1778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1778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1778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it-IT" sz="2300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Il benzene è un composto organico volatile che proviene principalmente dall'aria esterna (è strettamente correlato al traffico stradale).</a:t>
            </a:r>
          </a:p>
          <a:p>
            <a:endParaRPr lang="it" sz="2300" dirty="0">
              <a:solidFill>
                <a:schemeClr val="accent4">
                  <a:lumMod val="75000"/>
                </a:schemeClr>
              </a:solidFill>
              <a:latin typeface="+mn-lt"/>
            </a:endParaRPr>
          </a:p>
          <a:p>
            <a:r>
              <a:rPr lang="it-IT" sz="2300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Può anche essere emesso negli ambienti interni, in particolare da mobili, da prodotti per l'edilizia e per la decorazione e da fonti di combustione ...</a:t>
            </a:r>
          </a:p>
          <a:p>
            <a:endParaRPr lang="it" sz="2300" dirty="0">
              <a:solidFill>
                <a:schemeClr val="accent4">
                  <a:lumMod val="75000"/>
                </a:schemeClr>
              </a:solidFill>
              <a:latin typeface="+mn-lt"/>
            </a:endParaRPr>
          </a:p>
          <a:p>
            <a:r>
              <a:rPr lang="it-IT" sz="2300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Il benzene è cancerogeno</a:t>
            </a:r>
          </a:p>
        </p:txBody>
      </p:sp>
      <p:pic>
        <p:nvPicPr>
          <p:cNvPr id="20" name="abeille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7" y="224428"/>
            <a:ext cx="1071665" cy="113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7885" y="1336487"/>
            <a:ext cx="3234648" cy="2840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31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84983" y="5353268"/>
            <a:ext cx="2553399" cy="1553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3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445438" y="4971185"/>
            <a:ext cx="2380212" cy="21823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Rectangle 1">
            <a:extLst>
              <a:ext uri="{FF2B5EF4-FFF2-40B4-BE49-F238E27FC236}">
                <a16:creationId xmlns:a16="http://schemas.microsoft.com/office/drawing/2014/main" id="{E6DBADD6-24BD-417E-8E54-3A8C92D2501D}"/>
              </a:ext>
            </a:extLst>
          </p:cNvPr>
          <p:cNvSpPr/>
          <p:nvPr/>
        </p:nvSpPr>
        <p:spPr>
          <a:xfrm>
            <a:off x="-11113" y="-90488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9471" name="PictoVideo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456" y="4669560"/>
            <a:ext cx="711200" cy="60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" name="ZtxtP-Video"/>
          <p:cNvSpPr txBox="1">
            <a:spLocks noChangeArrowheads="1"/>
          </p:cNvSpPr>
          <p:nvPr/>
        </p:nvSpPr>
        <p:spPr bwMode="auto">
          <a:xfrm>
            <a:off x="99837" y="5239217"/>
            <a:ext cx="1084263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0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helsea Market" panose="02000000000000000000" pitchFamily="2" charset="0"/>
                <a:ea typeface="Chelsea Market" panose="02000000000000000000" pitchFamily="2" charset="0"/>
                <a:cs typeface="Ebrima" panose="02000000000000000000" pitchFamily="2" charset="0"/>
              </a:rPr>
              <a:t>ES</a:t>
            </a:r>
          </a:p>
        </p:txBody>
      </p:sp>
      <p:pic>
        <p:nvPicPr>
          <p:cNvPr id="25" name="Image 24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984" y="5837469"/>
            <a:ext cx="76835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Image 21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77524" y="5308101"/>
            <a:ext cx="1551517" cy="1294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Groupe 7">
            <a:extLst>
              <a:ext uri="{FF2B5EF4-FFF2-40B4-BE49-F238E27FC236}">
                <a16:creationId xmlns:a16="http://schemas.microsoft.com/office/drawing/2014/main" id="{0F75A393-E1F8-4C89-9B92-B477C3C52D18}"/>
              </a:ext>
            </a:extLst>
          </p:cNvPr>
          <p:cNvGrpSpPr/>
          <p:nvPr/>
        </p:nvGrpSpPr>
        <p:grpSpPr>
          <a:xfrm>
            <a:off x="133791" y="1596262"/>
            <a:ext cx="1117600" cy="2974975"/>
            <a:chOff x="106363" y="1704975"/>
            <a:chExt cx="1117600" cy="2974975"/>
          </a:xfrm>
        </p:grpSpPr>
        <p:pic>
          <p:nvPicPr>
            <p:cNvPr id="19464" name="PictoVideo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3213" y="3765550"/>
              <a:ext cx="744537" cy="631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" name="ZtxtP-Info"/>
            <p:cNvSpPr txBox="1">
              <a:spLocks noChangeArrowheads="1"/>
            </p:cNvSpPr>
            <p:nvPr/>
          </p:nvSpPr>
          <p:spPr bwMode="auto">
            <a:xfrm>
              <a:off x="106363" y="2293938"/>
              <a:ext cx="1084262" cy="338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Chelsea Market" panose="02000000000000000000" pitchFamily="2" charset="0"/>
                  <a:ea typeface="Chelsea Market" panose="02000000000000000000" pitchFamily="2" charset="0"/>
                  <a:cs typeface="Ebrima" panose="02000000000000000000" pitchFamily="2" charset="0"/>
                </a:rPr>
                <a:t>INFO</a:t>
              </a:r>
            </a:p>
          </p:txBody>
        </p:sp>
        <p:sp>
          <p:nvSpPr>
            <p:cNvPr id="36" name="ZtxtP-Video"/>
            <p:cNvSpPr txBox="1">
              <a:spLocks noChangeArrowheads="1"/>
            </p:cNvSpPr>
            <p:nvPr/>
          </p:nvSpPr>
          <p:spPr bwMode="auto">
            <a:xfrm>
              <a:off x="139700" y="4341813"/>
              <a:ext cx="1084263" cy="338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Chelsea Market" panose="02000000000000000000" pitchFamily="2" charset="0"/>
                  <a:ea typeface="Chelsea Market" panose="02000000000000000000" pitchFamily="2" charset="0"/>
                  <a:cs typeface="Ebrima" panose="02000000000000000000" pitchFamily="2" charset="0"/>
                </a:rPr>
                <a:t>VIDEO</a:t>
              </a:r>
            </a:p>
          </p:txBody>
        </p:sp>
        <p:pic>
          <p:nvPicPr>
            <p:cNvPr id="19467" name="PictoGuide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2575" y="2762250"/>
              <a:ext cx="739775" cy="628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" name="ZtxtP-Guide"/>
            <p:cNvSpPr txBox="1">
              <a:spLocks noChangeArrowheads="1"/>
            </p:cNvSpPr>
            <p:nvPr/>
          </p:nvSpPr>
          <p:spPr bwMode="auto">
            <a:xfrm>
              <a:off x="128588" y="3341688"/>
              <a:ext cx="1084262" cy="339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Chelsea Market" panose="02000000000000000000" pitchFamily="2" charset="0"/>
                  <a:ea typeface="Chelsea Market" panose="02000000000000000000" pitchFamily="2" charset="0"/>
                  <a:cs typeface="Verdana" panose="020B0604030504040204" pitchFamily="34" charset="0"/>
                </a:rPr>
                <a:t>GUIDA</a:t>
              </a:r>
            </a:p>
          </p:txBody>
        </p:sp>
        <p:pic>
          <p:nvPicPr>
            <p:cNvPr id="19470" name="Image 42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100" y="1704975"/>
              <a:ext cx="779463" cy="6619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1" name="Immagine 38">
            <a:extLst>
              <a:ext uri="{FF2B5EF4-FFF2-40B4-BE49-F238E27FC236}">
                <a16:creationId xmlns:a16="http://schemas.microsoft.com/office/drawing/2014/main" id="{8A0D69AA-5327-4FD8-BDA1-705EF49961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25" y="46038"/>
            <a:ext cx="1179513" cy="1068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420819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2.96296E-6 L 0.38099 0.00324 " pathEditMode="relative" rAng="0" ptsTypes="AA">
                                      <p:cBhvr>
                                        <p:cTn id="2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073" y="81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22222E-6 L 0.26862 0.00324 " pathEditMode="relative" rAng="0" ptsTypes="AA">
                                      <p:cBhvr>
                                        <p:cTn id="2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424" y="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"/>
          <p:cNvSpPr/>
          <p:nvPr/>
        </p:nvSpPr>
        <p:spPr>
          <a:xfrm>
            <a:off x="0" y="-54751"/>
            <a:ext cx="12428393" cy="1337141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3500" b="1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472" name="ZoneTexte 30"/>
          <p:cNvSpPr txBox="1">
            <a:spLocks noChangeArrowheads="1"/>
          </p:cNvSpPr>
          <p:nvPr/>
        </p:nvSpPr>
        <p:spPr bwMode="auto">
          <a:xfrm>
            <a:off x="0" y="6572250"/>
            <a:ext cx="6858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0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473" name="Rectangle 1"/>
          <p:cNvSpPr>
            <a:spLocks noChangeArrowheads="1"/>
          </p:cNvSpPr>
          <p:nvPr/>
        </p:nvSpPr>
        <p:spPr bwMode="auto">
          <a:xfrm>
            <a:off x="5413375" y="2111375"/>
            <a:ext cx="6096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19474" name="Espace réservé du numéro de diapositive 1"/>
          <p:cNvSpPr txBox="1">
            <a:spLocks/>
          </p:cNvSpPr>
          <p:nvPr/>
        </p:nvSpPr>
        <p:spPr bwMode="auto">
          <a:xfrm>
            <a:off x="11277600" y="6110288"/>
            <a:ext cx="914400" cy="365125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M</a:t>
            </a:r>
            <a:r>
              <a:rPr kumimoji="0" lang="fr-FR" altLang="fr-FR" sz="1800" b="1" i="0" u="none" strike="noStrike" kern="1200" cap="none" spc="0" normalizeH="0" baseline="30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6</a:t>
            </a: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- </a:t>
            </a:r>
            <a:fld id="{49FC2660-464D-43B1-8885-124EEB25E72E}" type="slidenum">
              <a:rPr kumimoji="0" lang="fr-FR" altLang="fr-FR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32</a:t>
            </a:fld>
            <a:endParaRPr kumimoji="0" lang="fr-FR" alt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9475" name="ZoneTexte 30"/>
          <p:cNvSpPr txBox="1">
            <a:spLocks noChangeArrowheads="1"/>
          </p:cNvSpPr>
          <p:nvPr/>
        </p:nvSpPr>
        <p:spPr bwMode="auto">
          <a:xfrm>
            <a:off x="0" y="6572250"/>
            <a:ext cx="6858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0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220788" y="196928"/>
            <a:ext cx="1068705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fr-FR" altLang="fr-FR" sz="3000" b="1" dirty="0">
                <a:solidFill>
                  <a:schemeClr val="accent4">
                    <a:lumMod val="75000"/>
                  </a:schemeClr>
                </a:solidFill>
                <a:cs typeface="Arial" panose="020B0604020202020204" pitchFamily="34" charset="0"/>
              </a:rPr>
              <a:t>Che </a:t>
            </a:r>
            <a:r>
              <a:rPr lang="fr-FR" altLang="fr-FR" sz="3000" b="1" dirty="0" err="1">
                <a:solidFill>
                  <a:schemeClr val="accent4">
                    <a:lumMod val="75000"/>
                  </a:schemeClr>
                </a:solidFill>
                <a:cs typeface="Arial" panose="020B0604020202020204" pitchFamily="34" charset="0"/>
              </a:rPr>
              <a:t>cos’è</a:t>
            </a:r>
            <a:r>
              <a:rPr lang="fr-FR" altLang="fr-FR" sz="3000" b="1" dirty="0">
                <a:solidFill>
                  <a:schemeClr val="accent4">
                    <a:lumMod val="75000"/>
                  </a:schemeClr>
                </a:solidFill>
                <a:cs typeface="Arial" panose="020B0604020202020204" pitchFamily="34" charset="0"/>
              </a:rPr>
              <a:t> il </a:t>
            </a:r>
            <a:r>
              <a:rPr lang="fr-FR" altLang="fr-FR" sz="3000" b="1" dirty="0" err="1">
                <a:solidFill>
                  <a:schemeClr val="accent4">
                    <a:lumMod val="75000"/>
                  </a:schemeClr>
                </a:solidFill>
                <a:cs typeface="Arial" panose="020B0604020202020204" pitchFamily="34" charset="0"/>
              </a:rPr>
              <a:t>biossido</a:t>
            </a:r>
            <a:r>
              <a:rPr lang="fr-FR" altLang="fr-FR" sz="3000" b="1" dirty="0">
                <a:solidFill>
                  <a:schemeClr val="accent4">
                    <a:lumMod val="75000"/>
                  </a:schemeClr>
                </a:solidFill>
                <a:cs typeface="Arial" panose="020B0604020202020204" pitchFamily="34" charset="0"/>
              </a:rPr>
              <a:t> di </a:t>
            </a:r>
            <a:r>
              <a:rPr lang="fr-FR" altLang="fr-FR" sz="3000" b="1" dirty="0" err="1">
                <a:solidFill>
                  <a:schemeClr val="accent4">
                    <a:lumMod val="75000"/>
                  </a:schemeClr>
                </a:solidFill>
                <a:cs typeface="Arial" panose="020B0604020202020204" pitchFamily="34" charset="0"/>
              </a:rPr>
              <a:t>carbonio</a:t>
            </a:r>
            <a:r>
              <a:rPr lang="fr-FR" altLang="fr-FR" sz="3000" b="1" dirty="0">
                <a:solidFill>
                  <a:schemeClr val="accent4">
                    <a:lumMod val="75000"/>
                  </a:schemeClr>
                </a:solidFill>
                <a:cs typeface="Arial" panose="020B0604020202020204" pitchFamily="34" charset="0"/>
              </a:rPr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3000" b="1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75000"/>
                </a:schemeClr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pic>
        <p:nvPicPr>
          <p:cNvPr id="20" name="abeille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6115" y="71124"/>
            <a:ext cx="1052069" cy="11096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Image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13" t="3004" r="5399"/>
          <a:stretch>
            <a:fillRect/>
          </a:stretch>
        </p:blipFill>
        <p:spPr bwMode="auto">
          <a:xfrm rot="21340784">
            <a:off x="1338015" y="2372913"/>
            <a:ext cx="5107344" cy="37434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59334">
            <a:off x="8146480" y="790393"/>
            <a:ext cx="2635880" cy="2790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ZoneTexte 15"/>
          <p:cNvSpPr txBox="1">
            <a:spLocks noChangeArrowheads="1"/>
          </p:cNvSpPr>
          <p:nvPr/>
        </p:nvSpPr>
        <p:spPr bwMode="auto">
          <a:xfrm>
            <a:off x="1797306" y="1719998"/>
            <a:ext cx="5617756" cy="80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7800" indent="-1778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>
                <a:tab pos="1778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1778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1778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1778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1778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1778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1778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1778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1778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fr-FR" altLang="fr-FR" sz="2300" dirty="0" err="1">
                <a:solidFill>
                  <a:schemeClr val="accent4">
                    <a:lumMod val="75000"/>
                  </a:schemeClr>
                </a:solidFill>
                <a:latin typeface="+mn-lt"/>
              </a:rPr>
              <a:t>E’un</a:t>
            </a:r>
            <a:r>
              <a:rPr lang="fr-FR" altLang="fr-FR" sz="2300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 </a:t>
            </a:r>
            <a:r>
              <a:rPr lang="fr-FR" altLang="fr-FR" sz="2300" dirty="0" err="1">
                <a:solidFill>
                  <a:schemeClr val="accent4">
                    <a:lumMod val="75000"/>
                  </a:schemeClr>
                </a:solidFill>
                <a:latin typeface="+mn-lt"/>
              </a:rPr>
              <a:t>gas</a:t>
            </a:r>
            <a:r>
              <a:rPr lang="fr-FR" altLang="fr-FR" sz="2300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 </a:t>
            </a:r>
            <a:r>
              <a:rPr lang="fr-FR" altLang="fr-FR" sz="2300" dirty="0" err="1">
                <a:solidFill>
                  <a:schemeClr val="accent4">
                    <a:lumMod val="75000"/>
                  </a:schemeClr>
                </a:solidFill>
                <a:latin typeface="+mn-lt"/>
              </a:rPr>
              <a:t>emesso</a:t>
            </a:r>
            <a:r>
              <a:rPr lang="fr-FR" altLang="fr-FR" sz="2300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 </a:t>
            </a:r>
            <a:r>
              <a:rPr lang="fr-FR" altLang="fr-FR" sz="2300" dirty="0" err="1">
                <a:solidFill>
                  <a:schemeClr val="accent4">
                    <a:lumMod val="75000"/>
                  </a:schemeClr>
                </a:solidFill>
                <a:latin typeface="+mn-lt"/>
              </a:rPr>
              <a:t>nel</a:t>
            </a:r>
            <a:r>
              <a:rPr lang="fr-FR" altLang="fr-FR" sz="2300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 corso </a:t>
            </a:r>
            <a:r>
              <a:rPr lang="fr-FR" altLang="fr-FR" sz="2300" dirty="0" err="1">
                <a:solidFill>
                  <a:schemeClr val="accent4">
                    <a:lumMod val="75000"/>
                  </a:schemeClr>
                </a:solidFill>
                <a:latin typeface="+mn-lt"/>
              </a:rPr>
              <a:t>della</a:t>
            </a:r>
            <a:r>
              <a:rPr lang="fr-FR" altLang="fr-FR" sz="2300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 </a:t>
            </a:r>
            <a:r>
              <a:rPr lang="fr-FR" altLang="fr-FR" sz="2300" dirty="0" err="1">
                <a:solidFill>
                  <a:schemeClr val="accent4">
                    <a:lumMod val="75000"/>
                  </a:schemeClr>
                </a:solidFill>
                <a:latin typeface="+mn-lt"/>
              </a:rPr>
              <a:t>respirazione</a:t>
            </a:r>
            <a:r>
              <a:rPr lang="fr-FR" altLang="fr-FR" sz="2300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 e </a:t>
            </a:r>
            <a:r>
              <a:rPr lang="fr-FR" altLang="fr-FR" sz="2300" dirty="0" err="1">
                <a:solidFill>
                  <a:schemeClr val="accent4">
                    <a:lumMod val="75000"/>
                  </a:schemeClr>
                </a:solidFill>
                <a:latin typeface="+mn-lt"/>
              </a:rPr>
              <a:t>durante</a:t>
            </a:r>
            <a:r>
              <a:rPr lang="fr-FR" altLang="fr-FR" sz="2300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 </a:t>
            </a:r>
            <a:r>
              <a:rPr lang="fr-FR" altLang="fr-FR" sz="2300" dirty="0" err="1">
                <a:solidFill>
                  <a:schemeClr val="accent4">
                    <a:lumMod val="75000"/>
                  </a:schemeClr>
                </a:solidFill>
                <a:latin typeface="+mn-lt"/>
              </a:rPr>
              <a:t>ogni</a:t>
            </a:r>
            <a:r>
              <a:rPr lang="fr-FR" altLang="fr-FR" sz="2300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 </a:t>
            </a:r>
            <a:r>
              <a:rPr lang="fr-FR" altLang="fr-FR" sz="2300" dirty="0" err="1">
                <a:solidFill>
                  <a:schemeClr val="accent4">
                    <a:lumMod val="75000"/>
                  </a:schemeClr>
                </a:solidFill>
                <a:latin typeface="+mn-lt"/>
              </a:rPr>
              <a:t>tipo</a:t>
            </a:r>
            <a:r>
              <a:rPr lang="fr-FR" altLang="fr-FR" sz="2300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 di </a:t>
            </a:r>
            <a:r>
              <a:rPr lang="fr-FR" altLang="fr-FR" sz="2300" dirty="0" err="1">
                <a:solidFill>
                  <a:schemeClr val="accent4">
                    <a:lumMod val="75000"/>
                  </a:schemeClr>
                </a:solidFill>
                <a:latin typeface="+mn-lt"/>
              </a:rPr>
              <a:t>combustione</a:t>
            </a:r>
            <a:r>
              <a:rPr lang="fr-FR" altLang="fr-FR" sz="2300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6837072" y="3133946"/>
            <a:ext cx="4797458" cy="2569934"/>
          </a:xfrm>
          <a:prstGeom prst="rect">
            <a:avLst/>
          </a:prstGeom>
          <a:solidFill>
            <a:srgbClr val="FFFAEB"/>
          </a:solidFill>
        </p:spPr>
        <p:txBody>
          <a:bodyPr wrap="square">
            <a:spAutoFit/>
          </a:bodyPr>
          <a:lstStyle/>
          <a:p>
            <a:r>
              <a:rPr lang="it-IT" sz="2300" dirty="0">
                <a:solidFill>
                  <a:schemeClr val="accent4">
                    <a:lumMod val="75000"/>
                  </a:schemeClr>
                </a:solidFill>
              </a:rPr>
              <a:t>Se supera una certa quantità circa 1300 ppm) esso provoca effetti di sonnolenza fino alla perdita dei sensi e alla morte.</a:t>
            </a:r>
            <a:endParaRPr lang="it" sz="2300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it-IT" sz="2300" dirty="0">
                <a:solidFill>
                  <a:schemeClr val="accent4">
                    <a:lumMod val="75000"/>
                  </a:schemeClr>
                </a:solidFill>
              </a:rPr>
              <a:t>Esso è responsabile di oltre 8.000 avvelenamenti e da 100 a 200 morti ogni anno!</a:t>
            </a:r>
          </a:p>
        </p:txBody>
      </p:sp>
      <p:sp>
        <p:nvSpPr>
          <p:cNvPr id="40" name="Rectangle 1">
            <a:extLst>
              <a:ext uri="{FF2B5EF4-FFF2-40B4-BE49-F238E27FC236}">
                <a16:creationId xmlns:a16="http://schemas.microsoft.com/office/drawing/2014/main" id="{96229F5C-FA91-41C6-A579-D74771D0C215}"/>
              </a:ext>
            </a:extLst>
          </p:cNvPr>
          <p:cNvSpPr/>
          <p:nvPr/>
        </p:nvSpPr>
        <p:spPr>
          <a:xfrm>
            <a:off x="-11113" y="-90488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B4698E4B-CCD2-4AE1-BF91-70586B70FAE1}"/>
              </a:ext>
            </a:extLst>
          </p:cNvPr>
          <p:cNvGrpSpPr/>
          <p:nvPr/>
        </p:nvGrpSpPr>
        <p:grpSpPr>
          <a:xfrm>
            <a:off x="136679" y="1450975"/>
            <a:ext cx="1117600" cy="3955791"/>
            <a:chOff x="106363" y="1704975"/>
            <a:chExt cx="1117600" cy="3955791"/>
          </a:xfrm>
        </p:grpSpPr>
        <p:pic>
          <p:nvPicPr>
            <p:cNvPr id="19464" name="PictoVideo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3213" y="3765550"/>
              <a:ext cx="744537" cy="631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" name="ZtxtP-Info"/>
            <p:cNvSpPr txBox="1">
              <a:spLocks noChangeArrowheads="1"/>
            </p:cNvSpPr>
            <p:nvPr/>
          </p:nvSpPr>
          <p:spPr bwMode="auto">
            <a:xfrm>
              <a:off x="106363" y="2293938"/>
              <a:ext cx="1084262" cy="338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Chelsea Market" panose="02000000000000000000" pitchFamily="2" charset="0"/>
                  <a:ea typeface="Chelsea Market" panose="02000000000000000000" pitchFamily="2" charset="0"/>
                  <a:cs typeface="Ebrima" panose="02000000000000000000" pitchFamily="2" charset="0"/>
                </a:rPr>
                <a:t>INFO</a:t>
              </a:r>
            </a:p>
          </p:txBody>
        </p:sp>
        <p:sp>
          <p:nvSpPr>
            <p:cNvPr id="36" name="ZtxtP-Video"/>
            <p:cNvSpPr txBox="1">
              <a:spLocks noChangeArrowheads="1"/>
            </p:cNvSpPr>
            <p:nvPr/>
          </p:nvSpPr>
          <p:spPr bwMode="auto">
            <a:xfrm>
              <a:off x="139700" y="4341813"/>
              <a:ext cx="1084263" cy="338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Chelsea Market" panose="02000000000000000000" pitchFamily="2" charset="0"/>
                  <a:ea typeface="Chelsea Market" panose="02000000000000000000" pitchFamily="2" charset="0"/>
                  <a:cs typeface="Ebrima" panose="02000000000000000000" pitchFamily="2" charset="0"/>
                </a:rPr>
                <a:t>VIDEO</a:t>
              </a:r>
            </a:p>
          </p:txBody>
        </p:sp>
        <p:pic>
          <p:nvPicPr>
            <p:cNvPr id="19467" name="PictoGuide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2575" y="2762250"/>
              <a:ext cx="739775" cy="628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" name="ZtxtP-Guide"/>
            <p:cNvSpPr txBox="1">
              <a:spLocks noChangeArrowheads="1"/>
            </p:cNvSpPr>
            <p:nvPr/>
          </p:nvSpPr>
          <p:spPr bwMode="auto">
            <a:xfrm>
              <a:off x="128588" y="3341688"/>
              <a:ext cx="1084262" cy="339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Chelsea Market" panose="02000000000000000000" pitchFamily="2" charset="0"/>
                  <a:ea typeface="Chelsea Market" panose="02000000000000000000" pitchFamily="2" charset="0"/>
                  <a:cs typeface="Verdana" panose="020B0604030504040204" pitchFamily="34" charset="0"/>
                </a:rPr>
                <a:t>GUIDA</a:t>
              </a:r>
            </a:p>
          </p:txBody>
        </p:sp>
        <p:sp>
          <p:nvSpPr>
            <p:cNvPr id="39" name="ZtxtP-Video"/>
            <p:cNvSpPr txBox="1">
              <a:spLocks noChangeArrowheads="1"/>
            </p:cNvSpPr>
            <p:nvPr/>
          </p:nvSpPr>
          <p:spPr bwMode="auto">
            <a:xfrm>
              <a:off x="113352" y="5322629"/>
              <a:ext cx="1084263" cy="338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Chelsea Market" panose="02000000000000000000" pitchFamily="2" charset="0"/>
                  <a:ea typeface="Chelsea Market" panose="02000000000000000000" pitchFamily="2" charset="0"/>
                  <a:cs typeface="Ebrima" panose="02000000000000000000" pitchFamily="2" charset="0"/>
                </a:rPr>
                <a:t>ES</a:t>
              </a:r>
            </a:p>
          </p:txBody>
        </p:sp>
        <p:pic>
          <p:nvPicPr>
            <p:cNvPr id="19470" name="Image 42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100" y="1704975"/>
              <a:ext cx="779463" cy="6619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471" name="PictoVideo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800" y="4759325"/>
              <a:ext cx="711200" cy="603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4" name="Immagine 38">
            <a:extLst>
              <a:ext uri="{FF2B5EF4-FFF2-40B4-BE49-F238E27FC236}">
                <a16:creationId xmlns:a16="http://schemas.microsoft.com/office/drawing/2014/main" id="{77866923-6C4A-4579-8CFD-9F5C32B95C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25" y="46038"/>
            <a:ext cx="1179513" cy="1068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256002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Rectangle 2"/>
          <p:cNvSpPr/>
          <p:nvPr/>
        </p:nvSpPr>
        <p:spPr>
          <a:xfrm>
            <a:off x="-382385" y="-12700"/>
            <a:ext cx="12574385" cy="1368970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472" name="ZoneTexte 30"/>
          <p:cNvSpPr txBox="1">
            <a:spLocks noChangeArrowheads="1"/>
          </p:cNvSpPr>
          <p:nvPr/>
        </p:nvSpPr>
        <p:spPr bwMode="auto">
          <a:xfrm>
            <a:off x="0" y="6572250"/>
            <a:ext cx="6858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0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473" name="Rectangle 1"/>
          <p:cNvSpPr>
            <a:spLocks noChangeArrowheads="1"/>
          </p:cNvSpPr>
          <p:nvPr/>
        </p:nvSpPr>
        <p:spPr bwMode="auto">
          <a:xfrm>
            <a:off x="5413375" y="2111375"/>
            <a:ext cx="6096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19475" name="ZoneTexte 30"/>
          <p:cNvSpPr txBox="1">
            <a:spLocks noChangeArrowheads="1"/>
          </p:cNvSpPr>
          <p:nvPr/>
        </p:nvSpPr>
        <p:spPr bwMode="auto">
          <a:xfrm>
            <a:off x="0" y="6572250"/>
            <a:ext cx="6858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0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44361" y="264612"/>
            <a:ext cx="1068705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fr-FR" altLang="fr-FR" sz="3000" b="1" dirty="0" err="1">
                <a:solidFill>
                  <a:schemeClr val="bg1"/>
                </a:solidFill>
              </a:rPr>
              <a:t>Cos’è</a:t>
            </a:r>
            <a:r>
              <a:rPr lang="fr-FR" altLang="fr-FR" sz="3000" b="1" dirty="0">
                <a:solidFill>
                  <a:schemeClr val="bg1"/>
                </a:solidFill>
              </a:rPr>
              <a:t> l’</a:t>
            </a:r>
            <a:r>
              <a:rPr lang="fr-FR" altLang="fr-FR" sz="3000" b="1" dirty="0" err="1">
                <a:solidFill>
                  <a:schemeClr val="bg1"/>
                </a:solidFill>
              </a:rPr>
              <a:t>amianto</a:t>
            </a:r>
            <a:r>
              <a:rPr lang="fr-FR" altLang="fr-FR" sz="3000" b="1" dirty="0">
                <a:solidFill>
                  <a:schemeClr val="bg1"/>
                </a:solidFill>
              </a:rPr>
              <a:t> 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3000" b="1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75000"/>
                </a:schemeClr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grpSp>
        <p:nvGrpSpPr>
          <p:cNvPr id="12" name="Groupe 11"/>
          <p:cNvGrpSpPr/>
          <p:nvPr/>
        </p:nvGrpSpPr>
        <p:grpSpPr>
          <a:xfrm>
            <a:off x="4161399" y="2891981"/>
            <a:ext cx="1555439" cy="1055919"/>
            <a:chOff x="7915936" y="4190131"/>
            <a:chExt cx="1555439" cy="1055919"/>
          </a:xfrm>
        </p:grpSpPr>
        <p:sp>
          <p:nvSpPr>
            <p:cNvPr id="31" name="ZoneTexte 8"/>
            <p:cNvSpPr txBox="1">
              <a:spLocks noChangeArrowheads="1"/>
            </p:cNvSpPr>
            <p:nvPr/>
          </p:nvSpPr>
          <p:spPr bwMode="auto">
            <a:xfrm>
              <a:off x="8039450" y="4190131"/>
              <a:ext cx="1431925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800" b="1" dirty="0" err="1">
                  <a:solidFill>
                    <a:schemeClr val="accent4">
                      <a:lumMod val="75000"/>
                    </a:schemeClr>
                  </a:solidFill>
                  <a:latin typeface="+mn-lt"/>
                </a:rPr>
                <a:t>Pavimenti</a:t>
              </a:r>
              <a:endParaRPr lang="fr-FR" altLang="fr-FR" sz="1800" b="1" dirty="0">
                <a:solidFill>
                  <a:schemeClr val="accent4">
                    <a:lumMod val="75000"/>
                  </a:schemeClr>
                </a:solidFill>
                <a:latin typeface="+mn-lt"/>
              </a:endParaRPr>
            </a:p>
          </p:txBody>
        </p:sp>
        <p:pic>
          <p:nvPicPr>
            <p:cNvPr id="3" name="Image 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15936" y="4538799"/>
              <a:ext cx="840824" cy="70725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11" name="Groupe 10"/>
          <p:cNvGrpSpPr/>
          <p:nvPr/>
        </p:nvGrpSpPr>
        <p:grpSpPr>
          <a:xfrm>
            <a:off x="2635755" y="1326585"/>
            <a:ext cx="3095625" cy="1033882"/>
            <a:chOff x="5380387" y="3534396"/>
            <a:chExt cx="3095625" cy="1033882"/>
          </a:xfrm>
        </p:grpSpPr>
        <p:sp>
          <p:nvSpPr>
            <p:cNvPr id="30" name="ZoneTexte 7"/>
            <p:cNvSpPr txBox="1">
              <a:spLocks noChangeArrowheads="1"/>
            </p:cNvSpPr>
            <p:nvPr/>
          </p:nvSpPr>
          <p:spPr bwMode="auto">
            <a:xfrm>
              <a:off x="5380387" y="3534396"/>
              <a:ext cx="3095625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800" b="1" dirty="0" err="1">
                  <a:solidFill>
                    <a:schemeClr val="accent4">
                      <a:lumMod val="75000"/>
                    </a:schemeClr>
                  </a:solidFill>
                  <a:latin typeface="+mn-lt"/>
                </a:rPr>
                <a:t>Tetti</a:t>
              </a:r>
              <a:r>
                <a:rPr lang="fr-FR" altLang="fr-FR" sz="1800" b="1" dirty="0">
                  <a:solidFill>
                    <a:schemeClr val="accent4">
                      <a:lumMod val="75000"/>
                    </a:schemeClr>
                  </a:solidFill>
                  <a:latin typeface="+mn-lt"/>
                </a:rPr>
                <a:t> e </a:t>
              </a:r>
              <a:r>
                <a:rPr lang="fr-FR" altLang="fr-FR" sz="1800" b="1" dirty="0" err="1">
                  <a:solidFill>
                    <a:schemeClr val="accent4">
                      <a:lumMod val="75000"/>
                    </a:schemeClr>
                  </a:solidFill>
                  <a:latin typeface="+mn-lt"/>
                </a:rPr>
                <a:t>facciate</a:t>
              </a:r>
              <a:r>
                <a:rPr lang="fr-FR" altLang="fr-FR" sz="1800" b="1" dirty="0">
                  <a:solidFill>
                    <a:schemeClr val="accent4">
                      <a:lumMod val="75000"/>
                    </a:schemeClr>
                  </a:solidFill>
                  <a:latin typeface="+mn-lt"/>
                </a:rPr>
                <a:t>…</a:t>
              </a:r>
            </a:p>
          </p:txBody>
        </p:sp>
        <p:pic>
          <p:nvPicPr>
            <p:cNvPr id="4" name="Image 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60742" y="3912858"/>
              <a:ext cx="872995" cy="65542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13" name="Groupe 12"/>
          <p:cNvGrpSpPr/>
          <p:nvPr/>
        </p:nvGrpSpPr>
        <p:grpSpPr>
          <a:xfrm>
            <a:off x="1528721" y="5124326"/>
            <a:ext cx="3785066" cy="1560872"/>
            <a:chOff x="4630962" y="5545351"/>
            <a:chExt cx="3785066" cy="1560872"/>
          </a:xfrm>
        </p:grpSpPr>
        <p:sp>
          <p:nvSpPr>
            <p:cNvPr id="32" name="ZoneTexte 9"/>
            <p:cNvSpPr txBox="1">
              <a:spLocks noChangeArrowheads="1"/>
            </p:cNvSpPr>
            <p:nvPr/>
          </p:nvSpPr>
          <p:spPr bwMode="auto">
            <a:xfrm>
              <a:off x="4630962" y="6367559"/>
              <a:ext cx="3785066" cy="738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None/>
              </a:pPr>
              <a:r>
                <a:rPr lang="it-IT" sz="1400" b="1" dirty="0" err="1">
                  <a:solidFill>
                    <a:srgbClr val="BF9000"/>
                  </a:solidFill>
                </a:rPr>
                <a:t>Tubazioni,condutture</a:t>
              </a:r>
              <a:r>
                <a:rPr lang="it-IT" sz="1400" b="1" dirty="0">
                  <a:solidFill>
                    <a:srgbClr val="BF9000"/>
                  </a:solidFill>
                </a:rPr>
                <a:t> (riscaldamento, acqua calda sanitaria, ventilazione, ecc.)</a:t>
              </a:r>
              <a:endParaRPr lang="it" sz="1400" dirty="0">
                <a:solidFill>
                  <a:prstClr val="black"/>
                </a:solidFill>
              </a:endParaRPr>
            </a:p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fr-FR" altLang="fr-FR" sz="1400" dirty="0">
                <a:solidFill>
                  <a:schemeClr val="accent4">
                    <a:lumMod val="75000"/>
                  </a:schemeClr>
                </a:solidFill>
                <a:latin typeface="+mn-lt"/>
              </a:endParaRPr>
            </a:p>
          </p:txBody>
        </p:sp>
        <p:pic>
          <p:nvPicPr>
            <p:cNvPr id="6" name="Image 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91346" y="5545351"/>
              <a:ext cx="842475" cy="76234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42" name="Groupe 41"/>
          <p:cNvGrpSpPr>
            <a:grpSpLocks/>
          </p:cNvGrpSpPr>
          <p:nvPr/>
        </p:nvGrpSpPr>
        <p:grpSpPr bwMode="auto">
          <a:xfrm>
            <a:off x="1480865" y="2360467"/>
            <a:ext cx="2929131" cy="3479947"/>
            <a:chOff x="3645384" y="3000389"/>
            <a:chExt cx="3373437" cy="3769452"/>
          </a:xfrm>
        </p:grpSpPr>
        <p:pic>
          <p:nvPicPr>
            <p:cNvPr id="43" name="Image 42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45384" y="3463111"/>
              <a:ext cx="3373437" cy="33067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50" name="Connecteur droit avec flèche 49"/>
            <p:cNvCxnSpPr/>
            <p:nvPr/>
          </p:nvCxnSpPr>
          <p:spPr>
            <a:xfrm flipH="1">
              <a:off x="5519739" y="3000389"/>
              <a:ext cx="747907" cy="987407"/>
            </a:xfrm>
            <a:prstGeom prst="straightConnector1">
              <a:avLst/>
            </a:prstGeom>
            <a:ln w="41275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Connecteur droit avec flèche 50"/>
            <p:cNvCxnSpPr/>
            <p:nvPr/>
          </p:nvCxnSpPr>
          <p:spPr>
            <a:xfrm flipH="1">
              <a:off x="6022975" y="3000389"/>
              <a:ext cx="269167" cy="1701779"/>
            </a:xfrm>
            <a:prstGeom prst="straightConnector1">
              <a:avLst/>
            </a:prstGeom>
            <a:ln w="41275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Connecteur droit avec flèche 51"/>
            <p:cNvCxnSpPr>
              <a:cxnSpLocks/>
            </p:cNvCxnSpPr>
            <p:nvPr/>
          </p:nvCxnSpPr>
          <p:spPr>
            <a:xfrm flipH="1">
              <a:off x="5735638" y="4702168"/>
              <a:ext cx="1015546" cy="684210"/>
            </a:xfrm>
            <a:prstGeom prst="straightConnector1">
              <a:avLst/>
            </a:prstGeom>
            <a:ln w="41275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Connecteur droit avec flèche 52"/>
            <p:cNvCxnSpPr/>
            <p:nvPr/>
          </p:nvCxnSpPr>
          <p:spPr>
            <a:xfrm flipH="1" flipV="1">
              <a:off x="5880101" y="5926126"/>
              <a:ext cx="902790" cy="466346"/>
            </a:xfrm>
            <a:prstGeom prst="straightConnector1">
              <a:avLst/>
            </a:prstGeom>
            <a:ln w="41275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Rectangle 1">
            <a:extLst>
              <a:ext uri="{FF2B5EF4-FFF2-40B4-BE49-F238E27FC236}">
                <a16:creationId xmlns:a16="http://schemas.microsoft.com/office/drawing/2014/main" id="{93D609BE-8D02-43B3-B1C4-AD70EC35EECE}"/>
              </a:ext>
            </a:extLst>
          </p:cNvPr>
          <p:cNvSpPr/>
          <p:nvPr/>
        </p:nvSpPr>
        <p:spPr>
          <a:xfrm>
            <a:off x="-11113" y="-90488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5A7A5079-E72B-4DAA-92B7-03310FEB97D6}"/>
              </a:ext>
            </a:extLst>
          </p:cNvPr>
          <p:cNvGrpSpPr/>
          <p:nvPr/>
        </p:nvGrpSpPr>
        <p:grpSpPr>
          <a:xfrm>
            <a:off x="121112" y="1705047"/>
            <a:ext cx="1117600" cy="3956050"/>
            <a:chOff x="106363" y="1704975"/>
            <a:chExt cx="1117600" cy="3956050"/>
          </a:xfrm>
        </p:grpSpPr>
        <p:pic>
          <p:nvPicPr>
            <p:cNvPr id="19464" name="PictoVideo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3213" y="3765550"/>
              <a:ext cx="744537" cy="631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" name="ZtxtP-Info"/>
            <p:cNvSpPr txBox="1">
              <a:spLocks noChangeArrowheads="1"/>
            </p:cNvSpPr>
            <p:nvPr/>
          </p:nvSpPr>
          <p:spPr bwMode="auto">
            <a:xfrm>
              <a:off x="106363" y="2293938"/>
              <a:ext cx="1084262" cy="338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Chelsea Market" panose="02000000000000000000" pitchFamily="2" charset="0"/>
                  <a:ea typeface="Chelsea Market" panose="02000000000000000000" pitchFamily="2" charset="0"/>
                  <a:cs typeface="Ebrima" panose="02000000000000000000" pitchFamily="2" charset="0"/>
                </a:rPr>
                <a:t>INFO</a:t>
              </a:r>
            </a:p>
          </p:txBody>
        </p:sp>
        <p:sp>
          <p:nvSpPr>
            <p:cNvPr id="36" name="ZtxtP-Video"/>
            <p:cNvSpPr txBox="1">
              <a:spLocks noChangeArrowheads="1"/>
            </p:cNvSpPr>
            <p:nvPr/>
          </p:nvSpPr>
          <p:spPr bwMode="auto">
            <a:xfrm>
              <a:off x="139700" y="4341813"/>
              <a:ext cx="1084263" cy="338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Chelsea Market" panose="02000000000000000000" pitchFamily="2" charset="0"/>
                  <a:ea typeface="Chelsea Market" panose="02000000000000000000" pitchFamily="2" charset="0"/>
                  <a:cs typeface="Ebrima" panose="02000000000000000000" pitchFamily="2" charset="0"/>
                </a:rPr>
                <a:t>VIDEO</a:t>
              </a:r>
            </a:p>
          </p:txBody>
        </p:sp>
        <p:pic>
          <p:nvPicPr>
            <p:cNvPr id="19467" name="PictoGuide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2575" y="2762250"/>
              <a:ext cx="739775" cy="628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" name="ZtxtP-Guide"/>
            <p:cNvSpPr txBox="1">
              <a:spLocks noChangeArrowheads="1"/>
            </p:cNvSpPr>
            <p:nvPr/>
          </p:nvSpPr>
          <p:spPr bwMode="auto">
            <a:xfrm>
              <a:off x="128588" y="3341688"/>
              <a:ext cx="1084262" cy="339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Chelsea Market" panose="02000000000000000000" pitchFamily="2" charset="0"/>
                  <a:ea typeface="Chelsea Market" panose="02000000000000000000" pitchFamily="2" charset="0"/>
                  <a:cs typeface="Verdana" panose="020B0604030504040204" pitchFamily="34" charset="0"/>
                </a:rPr>
                <a:t>GUIDA</a:t>
              </a:r>
            </a:p>
          </p:txBody>
        </p:sp>
        <p:sp>
          <p:nvSpPr>
            <p:cNvPr id="39" name="ZtxtP-Video"/>
            <p:cNvSpPr txBox="1">
              <a:spLocks noChangeArrowheads="1"/>
            </p:cNvSpPr>
            <p:nvPr/>
          </p:nvSpPr>
          <p:spPr bwMode="auto">
            <a:xfrm>
              <a:off x="136525" y="5322888"/>
              <a:ext cx="1084263" cy="338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altLang="fr-FR" sz="1600" kern="0" dirty="0">
                  <a:solidFill>
                    <a:srgbClr val="44546A"/>
                  </a:solidFill>
                  <a:latin typeface="Chelsea Market" panose="02000000000000000000" pitchFamily="2" charset="0"/>
                  <a:ea typeface="Chelsea Market" panose="02000000000000000000" pitchFamily="2" charset="0"/>
                  <a:cs typeface="Ebrima" panose="02000000000000000000" pitchFamily="2" charset="0"/>
                </a:rPr>
                <a:t>ES</a:t>
              </a:r>
              <a:endParaRPr kumimoji="0" lang="fr-FR" altLang="fr-FR" sz="1600" b="0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helsea Market" panose="02000000000000000000" pitchFamily="2" charset="0"/>
                <a:ea typeface="Chelsea Market" panose="02000000000000000000" pitchFamily="2" charset="0"/>
                <a:cs typeface="Ebrima" panose="02000000000000000000" pitchFamily="2" charset="0"/>
              </a:endParaRPr>
            </a:p>
          </p:txBody>
        </p:sp>
        <p:pic>
          <p:nvPicPr>
            <p:cNvPr id="19470" name="Image 42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100" y="1704975"/>
              <a:ext cx="779463" cy="6619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471" name="PictoVideo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800" y="4759325"/>
              <a:ext cx="711200" cy="603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4" name="ZoneTexte 15"/>
          <p:cNvSpPr txBox="1">
            <a:spLocks noChangeArrowheads="1"/>
          </p:cNvSpPr>
          <p:nvPr/>
        </p:nvSpPr>
        <p:spPr bwMode="auto">
          <a:xfrm>
            <a:off x="6124459" y="2264992"/>
            <a:ext cx="5378407" cy="3043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7800" indent="-1778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>
                <a:tab pos="1778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1778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1778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1778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1778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1778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1778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1778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1778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fr-FR" altLang="fr-FR" sz="2200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E’ un </a:t>
            </a:r>
            <a:r>
              <a:rPr lang="fr-FR" altLang="fr-FR" sz="2200" dirty="0" err="1">
                <a:solidFill>
                  <a:schemeClr val="accent4">
                    <a:lumMod val="75000"/>
                  </a:schemeClr>
                </a:solidFill>
                <a:latin typeface="+mn-lt"/>
              </a:rPr>
              <a:t>materiale</a:t>
            </a:r>
            <a:r>
              <a:rPr lang="fr-FR" altLang="fr-FR" sz="2200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 </a:t>
            </a:r>
            <a:r>
              <a:rPr lang="fr-FR" altLang="fr-FR" sz="2200" dirty="0" err="1">
                <a:solidFill>
                  <a:schemeClr val="accent4">
                    <a:lumMod val="75000"/>
                  </a:schemeClr>
                </a:solidFill>
                <a:latin typeface="+mn-lt"/>
              </a:rPr>
              <a:t>naturale</a:t>
            </a:r>
            <a:r>
              <a:rPr lang="fr-FR" altLang="fr-FR" sz="2200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 </a:t>
            </a:r>
            <a:r>
              <a:rPr lang="fr-FR" altLang="fr-FR" sz="2200" dirty="0" err="1">
                <a:solidFill>
                  <a:schemeClr val="accent4">
                    <a:lumMod val="75000"/>
                  </a:schemeClr>
                </a:solidFill>
                <a:latin typeface="+mn-lt"/>
              </a:rPr>
              <a:t>fibroso</a:t>
            </a:r>
            <a:r>
              <a:rPr lang="fr-FR" altLang="fr-FR" sz="2200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.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endParaRPr lang="fr-FR" altLang="fr-FR" sz="2200" dirty="0">
              <a:solidFill>
                <a:schemeClr val="accent4">
                  <a:lumMod val="75000"/>
                </a:schemeClr>
              </a:solidFill>
              <a:latin typeface="+mn-lt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fr-FR" altLang="fr-FR" sz="2200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E’ </a:t>
            </a:r>
            <a:r>
              <a:rPr lang="fr-FR" altLang="fr-FR" sz="2200" dirty="0" err="1">
                <a:solidFill>
                  <a:schemeClr val="accent4">
                    <a:lumMod val="75000"/>
                  </a:schemeClr>
                </a:solidFill>
                <a:latin typeface="+mn-lt"/>
              </a:rPr>
              <a:t>stato</a:t>
            </a:r>
            <a:r>
              <a:rPr lang="fr-FR" altLang="fr-FR" sz="2200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 molto </a:t>
            </a:r>
            <a:r>
              <a:rPr lang="fr-FR" altLang="fr-FR" sz="2200" dirty="0" err="1">
                <a:solidFill>
                  <a:schemeClr val="accent4">
                    <a:lumMod val="75000"/>
                  </a:schemeClr>
                </a:solidFill>
                <a:latin typeface="+mn-lt"/>
              </a:rPr>
              <a:t>utilizzato</a:t>
            </a:r>
            <a:r>
              <a:rPr lang="fr-FR" altLang="fr-FR" sz="2200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 come isolante per il </a:t>
            </a:r>
            <a:r>
              <a:rPr lang="fr-FR" altLang="fr-FR" sz="2200" dirty="0" err="1">
                <a:solidFill>
                  <a:schemeClr val="accent4">
                    <a:lumMod val="75000"/>
                  </a:schemeClr>
                </a:solidFill>
                <a:latin typeface="+mn-lt"/>
              </a:rPr>
              <a:t>freddo</a:t>
            </a:r>
            <a:r>
              <a:rPr lang="fr-FR" altLang="fr-FR" sz="2200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, per il </a:t>
            </a:r>
            <a:r>
              <a:rPr lang="fr-FR" altLang="fr-FR" sz="2200" dirty="0" err="1">
                <a:solidFill>
                  <a:schemeClr val="accent4">
                    <a:lumMod val="75000"/>
                  </a:schemeClr>
                </a:solidFill>
                <a:latin typeface="+mn-lt"/>
              </a:rPr>
              <a:t>calore</a:t>
            </a:r>
            <a:r>
              <a:rPr lang="fr-FR" altLang="fr-FR" sz="2200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 e per il </a:t>
            </a:r>
            <a:r>
              <a:rPr lang="fr-FR" altLang="fr-FR" sz="2200" dirty="0" err="1">
                <a:solidFill>
                  <a:schemeClr val="accent4">
                    <a:lumMod val="75000"/>
                  </a:schemeClr>
                </a:solidFill>
                <a:latin typeface="+mn-lt"/>
              </a:rPr>
              <a:t>rumore</a:t>
            </a:r>
            <a:r>
              <a:rPr lang="fr-FR" altLang="fr-FR" sz="2200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. </a:t>
            </a:r>
            <a:r>
              <a:rPr lang="fr-FR" altLang="fr-FR" sz="2200" dirty="0" err="1">
                <a:solidFill>
                  <a:schemeClr val="accent4">
                    <a:lumMod val="75000"/>
                  </a:schemeClr>
                </a:solidFill>
                <a:latin typeface="+mn-lt"/>
              </a:rPr>
              <a:t>Spesso</a:t>
            </a:r>
            <a:r>
              <a:rPr lang="fr-FR" altLang="fr-FR" sz="2200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 si </a:t>
            </a:r>
            <a:r>
              <a:rPr lang="fr-FR" altLang="fr-FR" sz="2200" dirty="0" err="1">
                <a:solidFill>
                  <a:schemeClr val="accent4">
                    <a:lumMod val="75000"/>
                  </a:schemeClr>
                </a:solidFill>
                <a:latin typeface="+mn-lt"/>
              </a:rPr>
              <a:t>ritrova</a:t>
            </a:r>
            <a:r>
              <a:rPr lang="fr-FR" altLang="fr-FR" sz="2200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 </a:t>
            </a:r>
            <a:r>
              <a:rPr lang="fr-FR" altLang="fr-FR" sz="2200" dirty="0" err="1">
                <a:solidFill>
                  <a:schemeClr val="accent4">
                    <a:lumMod val="75000"/>
                  </a:schemeClr>
                </a:solidFill>
                <a:latin typeface="+mn-lt"/>
              </a:rPr>
              <a:t>ancora</a:t>
            </a:r>
            <a:r>
              <a:rPr lang="fr-FR" altLang="fr-FR" sz="2200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 </a:t>
            </a:r>
            <a:r>
              <a:rPr lang="fr-FR" altLang="fr-FR" sz="2200" dirty="0" err="1">
                <a:solidFill>
                  <a:schemeClr val="accent4">
                    <a:lumMod val="75000"/>
                  </a:schemeClr>
                </a:solidFill>
                <a:latin typeface="+mn-lt"/>
              </a:rPr>
              <a:t>nelle</a:t>
            </a:r>
            <a:r>
              <a:rPr lang="fr-FR" altLang="fr-FR" sz="2200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 </a:t>
            </a:r>
            <a:r>
              <a:rPr lang="fr-FR" altLang="fr-FR" sz="2200" dirty="0" err="1">
                <a:solidFill>
                  <a:schemeClr val="accent4">
                    <a:lumMod val="75000"/>
                  </a:schemeClr>
                </a:solidFill>
                <a:latin typeface="+mn-lt"/>
              </a:rPr>
              <a:t>vecchie</a:t>
            </a:r>
            <a:r>
              <a:rPr lang="fr-FR" altLang="fr-FR" sz="2200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 </a:t>
            </a:r>
            <a:r>
              <a:rPr lang="fr-FR" altLang="fr-FR" sz="2200" dirty="0" err="1">
                <a:solidFill>
                  <a:schemeClr val="accent4">
                    <a:lumMod val="75000"/>
                  </a:schemeClr>
                </a:solidFill>
                <a:latin typeface="+mn-lt"/>
              </a:rPr>
              <a:t>costruzioni</a:t>
            </a:r>
            <a:r>
              <a:rPr lang="fr-FR" altLang="fr-FR" sz="2200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 ( </a:t>
            </a:r>
            <a:r>
              <a:rPr lang="fr-FR" altLang="fr-FR" sz="2200" dirty="0" err="1">
                <a:solidFill>
                  <a:schemeClr val="accent4">
                    <a:lumMod val="75000"/>
                  </a:schemeClr>
                </a:solidFill>
                <a:latin typeface="+mn-lt"/>
              </a:rPr>
              <a:t>antecedenti</a:t>
            </a:r>
            <a:r>
              <a:rPr lang="fr-FR" altLang="fr-FR" sz="2200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 al  1997).</a:t>
            </a:r>
          </a:p>
          <a:p>
            <a:pPr marL="0" indent="0">
              <a:spcBef>
                <a:spcPct val="0"/>
              </a:spcBef>
              <a:buNone/>
            </a:pPr>
            <a:endParaRPr lang="fr-FR" altLang="fr-FR" sz="2200" dirty="0">
              <a:solidFill>
                <a:schemeClr val="accent4">
                  <a:lumMod val="75000"/>
                </a:schemeClr>
              </a:solidFill>
              <a:latin typeface="+mn-lt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endParaRPr lang="fr-FR" altLang="fr-FR" sz="2000" dirty="0">
              <a:solidFill>
                <a:schemeClr val="accent4">
                  <a:lumMod val="75000"/>
                </a:schemeClr>
              </a:solidFill>
              <a:latin typeface="+mn-lt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endParaRPr lang="fr-FR" altLang="fr-FR" sz="2000" dirty="0">
              <a:solidFill>
                <a:schemeClr val="accent4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6153816" y="4808494"/>
            <a:ext cx="5477595" cy="2169825"/>
          </a:xfrm>
          <a:prstGeom prst="rect">
            <a:avLst/>
          </a:prstGeom>
          <a:solidFill>
            <a:srgbClr val="FFFAEB"/>
          </a:solidFill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fr-FR" altLang="fr-FR" sz="2500" dirty="0">
                <a:solidFill>
                  <a:schemeClr val="accent4">
                    <a:lumMod val="75000"/>
                  </a:schemeClr>
                </a:solidFill>
              </a:rPr>
              <a:t>   </a:t>
            </a:r>
            <a:r>
              <a:rPr lang="fr-FR" altLang="fr-FR" sz="2200" dirty="0">
                <a:solidFill>
                  <a:schemeClr val="accent4">
                    <a:lumMod val="75000"/>
                  </a:schemeClr>
                </a:solidFill>
              </a:rPr>
              <a:t>  L’</a:t>
            </a:r>
            <a:r>
              <a:rPr lang="fr-FR" altLang="fr-FR" sz="2200" dirty="0" err="1">
                <a:solidFill>
                  <a:schemeClr val="accent4">
                    <a:lumMod val="75000"/>
                  </a:schemeClr>
                </a:solidFill>
              </a:rPr>
              <a:t>amianto</a:t>
            </a:r>
            <a:r>
              <a:rPr lang="fr-FR" altLang="fr-FR" sz="2200" dirty="0">
                <a:solidFill>
                  <a:schemeClr val="accent4">
                    <a:lumMod val="75000"/>
                  </a:schemeClr>
                </a:solidFill>
              </a:rPr>
              <a:t> è </a:t>
            </a:r>
            <a:r>
              <a:rPr lang="fr-FR" altLang="fr-FR" sz="2200" dirty="0" err="1">
                <a:solidFill>
                  <a:schemeClr val="accent4">
                    <a:lumMod val="75000"/>
                  </a:schemeClr>
                </a:solidFill>
              </a:rPr>
              <a:t>cancerogeno</a:t>
            </a:r>
            <a:r>
              <a:rPr lang="fr-FR" altLang="fr-FR" sz="2200" b="1" dirty="0">
                <a:solidFill>
                  <a:schemeClr val="accent4">
                    <a:lumMod val="75000"/>
                  </a:schemeClr>
                </a:solidFill>
              </a:rPr>
              <a:t>. </a:t>
            </a:r>
          </a:p>
          <a:p>
            <a:pPr>
              <a:spcBef>
                <a:spcPct val="0"/>
              </a:spcBef>
            </a:pPr>
            <a:r>
              <a:rPr lang="it-IT" sz="2200" dirty="0">
                <a:solidFill>
                  <a:schemeClr val="accent4">
                    <a:lumMod val="75000"/>
                  </a:schemeClr>
                </a:solidFill>
              </a:rPr>
              <a:t>I rischi per la salute compaiono quando le fibre vengono inalate in caso di usura, di foratura, di levigatura, di taglio del materiale che lo contiene).</a:t>
            </a:r>
          </a:p>
          <a:p>
            <a:pPr>
              <a:spcBef>
                <a:spcPct val="0"/>
              </a:spcBef>
            </a:pPr>
            <a:endParaRPr lang="fr-FR" altLang="fr-FR" sz="22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6" name="Flèche droite 45"/>
          <p:cNvSpPr/>
          <p:nvPr/>
        </p:nvSpPr>
        <p:spPr>
          <a:xfrm>
            <a:off x="6269631" y="4972001"/>
            <a:ext cx="220379" cy="197092"/>
          </a:xfrm>
          <a:prstGeom prst="rightArrow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5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7" name="Image 36"/>
          <p:cNvPicPr>
            <a:picLocks noChangeAspect="1"/>
          </p:cNvPicPr>
          <p:nvPr/>
        </p:nvPicPr>
        <p:blipFill rotWithShape="1">
          <a:blip r:embed="rId11"/>
          <a:srcRect l="57166" t="41820" r="33477" b="45176"/>
          <a:stretch/>
        </p:blipFill>
        <p:spPr>
          <a:xfrm>
            <a:off x="9384074" y="184395"/>
            <a:ext cx="2439316" cy="19070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0" name="Espace réservé du numéro de diapositive 1"/>
          <p:cNvSpPr txBox="1">
            <a:spLocks/>
          </p:cNvSpPr>
          <p:nvPr/>
        </p:nvSpPr>
        <p:spPr bwMode="auto">
          <a:xfrm>
            <a:off x="11277600" y="6110288"/>
            <a:ext cx="914400" cy="365125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M</a:t>
            </a:r>
            <a:r>
              <a:rPr kumimoji="0" lang="fr-FR" altLang="fr-FR" sz="1800" b="1" i="0" u="none" strike="noStrike" kern="1200" cap="none" spc="0" normalizeH="0" baseline="30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6</a:t>
            </a: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- </a:t>
            </a:r>
            <a:r>
              <a:rPr lang="fr-FR" altLang="fr-FR" sz="1800" b="1" dirty="0"/>
              <a:t>32</a:t>
            </a:r>
            <a:endParaRPr kumimoji="0" lang="fr-FR" altLang="fr-FR" sz="1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pic>
        <p:nvPicPr>
          <p:cNvPr id="47" name="Immagine 38">
            <a:extLst>
              <a:ext uri="{FF2B5EF4-FFF2-40B4-BE49-F238E27FC236}">
                <a16:creationId xmlns:a16="http://schemas.microsoft.com/office/drawing/2014/main" id="{34AB3FBF-AE7C-4B29-8E5E-ED88C698FF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25" y="46038"/>
            <a:ext cx="1179513" cy="1068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833154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0"/>
          <a:stretch/>
        </p:blipFill>
        <p:spPr>
          <a:xfrm>
            <a:off x="0" y="144379"/>
            <a:ext cx="9278177" cy="6858000"/>
          </a:xfrm>
          <a:prstGeom prst="rect">
            <a:avLst/>
          </a:prstGeom>
        </p:spPr>
      </p:pic>
      <p:sp>
        <p:nvSpPr>
          <p:cNvPr id="9219" name="Espace réservé du numéro de diapositive 1"/>
          <p:cNvSpPr>
            <a:spLocks noGrp="1"/>
          </p:cNvSpPr>
          <p:nvPr>
            <p:ph type="sldNum" sz="quarter" idx="11"/>
          </p:nvPr>
        </p:nvSpPr>
        <p:spPr bwMode="auto">
          <a:xfrm>
            <a:off x="11285538" y="6102350"/>
            <a:ext cx="914400" cy="365125"/>
          </a:xfrm>
          <a:solidFill>
            <a:schemeClr val="accent4">
              <a:lumMod val="75000"/>
            </a:schemeClr>
          </a:solidFill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</a:t>
            </a:r>
            <a:r>
              <a:rPr kumimoji="0" lang="fr-FR" altLang="fr-FR" sz="1800" b="1" i="0" u="none" strike="noStrike" kern="1200" cap="none" spc="0" normalizeH="0" baseline="30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</a:t>
            </a: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 </a:t>
            </a:r>
            <a:r>
              <a:rPr lang="fr-FR" altLang="fr-FR" sz="1800" b="1" noProof="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33</a:t>
            </a:r>
            <a:endParaRPr kumimoji="0" lang="fr-FR" alt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>
          <a:xfrm>
            <a:off x="5811972" y="219075"/>
            <a:ext cx="6387966" cy="1263216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algn="ctr">
              <a:defRPr/>
            </a:pPr>
            <a:r>
              <a:rPr lang="fr-FR" sz="3600" b="1" dirty="0">
                <a:solidFill>
                  <a:schemeClr val="accent4">
                    <a:lumMod val="75000"/>
                  </a:schemeClr>
                </a:solidFill>
                <a:latin typeface="+mn-lt"/>
                <a:cs typeface="Arial" charset="0"/>
              </a:rPr>
              <a:t>Come si </a:t>
            </a:r>
            <a:r>
              <a:rPr lang="fr-FR" sz="3600" b="1" dirty="0" err="1">
                <a:solidFill>
                  <a:schemeClr val="accent4">
                    <a:lumMod val="75000"/>
                  </a:schemeClr>
                </a:solidFill>
                <a:latin typeface="+mn-lt"/>
                <a:cs typeface="Arial" charset="0"/>
              </a:rPr>
              <a:t>può</a:t>
            </a:r>
            <a:r>
              <a:rPr lang="fr-FR" sz="3600" b="1" dirty="0">
                <a:solidFill>
                  <a:schemeClr val="accent4">
                    <a:lumMod val="75000"/>
                  </a:schemeClr>
                </a:solidFill>
                <a:latin typeface="+mn-lt"/>
                <a:cs typeface="Arial" charset="0"/>
              </a:rPr>
              <a:t> </a:t>
            </a:r>
            <a:r>
              <a:rPr lang="fr-FR" sz="3600" b="1" dirty="0" err="1">
                <a:solidFill>
                  <a:schemeClr val="accent4">
                    <a:lumMod val="75000"/>
                  </a:schemeClr>
                </a:solidFill>
                <a:latin typeface="+mn-lt"/>
                <a:cs typeface="Arial" charset="0"/>
              </a:rPr>
              <a:t>migliorare</a:t>
            </a:r>
            <a:r>
              <a:rPr lang="fr-FR" sz="3600" b="1" dirty="0">
                <a:solidFill>
                  <a:schemeClr val="accent4">
                    <a:lumMod val="75000"/>
                  </a:schemeClr>
                </a:solidFill>
                <a:latin typeface="+mn-lt"/>
                <a:cs typeface="Arial" charset="0"/>
              </a:rPr>
              <a:t> l’aria indoor?</a:t>
            </a:r>
            <a:endParaRPr lang="fr-FR" altLang="fr-FR" sz="3600" b="1" dirty="0">
              <a:solidFill>
                <a:schemeClr val="accent4">
                  <a:lumMod val="75000"/>
                </a:schemeClr>
              </a:solidFill>
              <a:latin typeface="+mn-lt"/>
              <a:cs typeface="Arial" charset="0"/>
            </a:endParaRPr>
          </a:p>
        </p:txBody>
      </p:sp>
      <p:pic>
        <p:nvPicPr>
          <p:cNvPr id="6" name="Immagine 38">
            <a:extLst>
              <a:ext uri="{FF2B5EF4-FFF2-40B4-BE49-F238E27FC236}">
                <a16:creationId xmlns:a16="http://schemas.microsoft.com/office/drawing/2014/main" id="{6D154BF8-11E7-45CF-821F-E10594C26B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25" y="46038"/>
            <a:ext cx="1179513" cy="1068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17645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2"/>
          <p:cNvSpPr/>
          <p:nvPr/>
        </p:nvSpPr>
        <p:spPr>
          <a:xfrm>
            <a:off x="-382385" y="-12700"/>
            <a:ext cx="12574385" cy="1094491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4860" y="994877"/>
            <a:ext cx="5415815" cy="5863123"/>
          </a:xfrm>
          <a:prstGeom prst="rect">
            <a:avLst/>
          </a:prstGeom>
        </p:spPr>
      </p:pic>
      <p:sp>
        <p:nvSpPr>
          <p:cNvPr id="19472" name="ZoneTexte 30"/>
          <p:cNvSpPr txBox="1">
            <a:spLocks noChangeArrowheads="1"/>
          </p:cNvSpPr>
          <p:nvPr/>
        </p:nvSpPr>
        <p:spPr bwMode="auto">
          <a:xfrm>
            <a:off x="0" y="6572250"/>
            <a:ext cx="6858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0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473" name="Rectangle 1"/>
          <p:cNvSpPr>
            <a:spLocks noChangeArrowheads="1"/>
          </p:cNvSpPr>
          <p:nvPr/>
        </p:nvSpPr>
        <p:spPr bwMode="auto">
          <a:xfrm>
            <a:off x="5413375" y="2111375"/>
            <a:ext cx="6096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19474" name="Espace réservé du numéro de diapositive 1"/>
          <p:cNvSpPr txBox="1">
            <a:spLocks/>
          </p:cNvSpPr>
          <p:nvPr/>
        </p:nvSpPr>
        <p:spPr bwMode="auto">
          <a:xfrm>
            <a:off x="11277600" y="6110288"/>
            <a:ext cx="914400" cy="365125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M</a:t>
            </a:r>
            <a:r>
              <a:rPr kumimoji="0" lang="fr-FR" altLang="fr-FR" sz="1800" b="1" i="0" u="none" strike="noStrike" kern="1200" cap="none" spc="0" normalizeH="0" baseline="30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6</a:t>
            </a: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- </a:t>
            </a:r>
            <a:fld id="{49FC2660-464D-43B1-8885-124EEB25E72E}" type="slidenum">
              <a:rPr kumimoji="0" lang="fr-FR" altLang="fr-FR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35</a:t>
            </a:fld>
            <a:endParaRPr kumimoji="0" lang="fr-FR" alt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9475" name="ZoneTexte 30"/>
          <p:cNvSpPr txBox="1">
            <a:spLocks noChangeArrowheads="1"/>
          </p:cNvSpPr>
          <p:nvPr/>
        </p:nvSpPr>
        <p:spPr bwMode="auto">
          <a:xfrm>
            <a:off x="0" y="6572250"/>
            <a:ext cx="6858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0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543844" y="121660"/>
            <a:ext cx="997584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fr-FR" altLang="fr-FR" sz="3000" b="1" dirty="0">
                <a:solidFill>
                  <a:schemeClr val="bg1"/>
                </a:solidFill>
              </a:rPr>
              <a:t>Quali </a:t>
            </a:r>
            <a:r>
              <a:rPr lang="fr-FR" altLang="fr-FR" sz="3000" b="1" dirty="0" err="1">
                <a:solidFill>
                  <a:schemeClr val="bg1"/>
                </a:solidFill>
              </a:rPr>
              <a:t>semplici</a:t>
            </a:r>
            <a:r>
              <a:rPr lang="fr-FR" altLang="fr-FR" sz="3000" b="1" dirty="0">
                <a:solidFill>
                  <a:schemeClr val="bg1"/>
                </a:solidFill>
              </a:rPr>
              <a:t> </a:t>
            </a:r>
            <a:r>
              <a:rPr lang="fr-FR" altLang="fr-FR" sz="3000" b="1" dirty="0" err="1">
                <a:solidFill>
                  <a:schemeClr val="bg1"/>
                </a:solidFill>
              </a:rPr>
              <a:t>gesti</a:t>
            </a:r>
            <a:r>
              <a:rPr lang="fr-FR" altLang="fr-FR" sz="3000" b="1" dirty="0">
                <a:solidFill>
                  <a:schemeClr val="bg1"/>
                </a:solidFill>
              </a:rPr>
              <a:t> </a:t>
            </a:r>
            <a:r>
              <a:rPr lang="fr-FR" altLang="fr-FR" sz="3000" b="1" dirty="0" err="1">
                <a:solidFill>
                  <a:schemeClr val="bg1"/>
                </a:solidFill>
              </a:rPr>
              <a:t>consentono</a:t>
            </a:r>
            <a:r>
              <a:rPr lang="fr-FR" altLang="fr-FR" sz="3000" b="1" dirty="0">
                <a:solidFill>
                  <a:schemeClr val="bg1"/>
                </a:solidFill>
              </a:rPr>
              <a:t> di </a:t>
            </a:r>
            <a:r>
              <a:rPr lang="fr-FR" altLang="fr-FR" sz="3000" b="1" dirty="0" err="1">
                <a:solidFill>
                  <a:schemeClr val="bg1"/>
                </a:solidFill>
              </a:rPr>
              <a:t>cambiare</a:t>
            </a:r>
            <a:r>
              <a:rPr lang="fr-FR" altLang="fr-FR" sz="3000" b="1" dirty="0">
                <a:solidFill>
                  <a:schemeClr val="bg1"/>
                </a:solidFill>
              </a:rPr>
              <a:t> l’aria interna?  </a:t>
            </a:r>
            <a:endParaRPr kumimoji="0" lang="fr-FR" altLang="fr-FR" sz="3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28" name="ZoneTexte 17"/>
          <p:cNvSpPr txBox="1">
            <a:spLocks noChangeArrowheads="1"/>
          </p:cNvSpPr>
          <p:nvPr/>
        </p:nvSpPr>
        <p:spPr bwMode="auto">
          <a:xfrm>
            <a:off x="6922535" y="2406299"/>
            <a:ext cx="5121828" cy="1746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15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Per </a:t>
            </a:r>
            <a:r>
              <a:rPr lang="fr-FR" sz="2150" dirty="0" err="1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igienizzare</a:t>
            </a:r>
            <a:r>
              <a:rPr lang="fr-FR" sz="215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 l’aria interna, è </a:t>
            </a:r>
            <a:r>
              <a:rPr lang="fr-FR" sz="2150" dirty="0" err="1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consigliabile</a:t>
            </a:r>
            <a:r>
              <a:rPr lang="fr-FR" sz="215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fr-FR" sz="2150" dirty="0" err="1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aprire</a:t>
            </a:r>
            <a:r>
              <a:rPr lang="fr-FR" sz="215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 le </a:t>
            </a:r>
            <a:r>
              <a:rPr lang="fr-FR" sz="2150" dirty="0" err="1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finestre</a:t>
            </a:r>
            <a:r>
              <a:rPr lang="fr-FR" sz="215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fr-FR" sz="2150" dirty="0" err="1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almeno</a:t>
            </a:r>
            <a:r>
              <a:rPr lang="fr-FR" sz="215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 10 </a:t>
            </a:r>
            <a:r>
              <a:rPr lang="fr-FR" sz="2150" dirty="0" err="1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minuti</a:t>
            </a:r>
            <a:r>
              <a:rPr lang="fr-FR" sz="215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 la </a:t>
            </a:r>
            <a:r>
              <a:rPr lang="fr-FR" sz="2150" dirty="0" err="1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mattina</a:t>
            </a:r>
            <a:r>
              <a:rPr lang="fr-FR" sz="215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, 10 </a:t>
            </a:r>
            <a:r>
              <a:rPr lang="fr-FR" sz="2150" dirty="0" err="1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minuti</a:t>
            </a:r>
            <a:r>
              <a:rPr lang="fr-FR" sz="215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 la sera e 10 </a:t>
            </a:r>
            <a:r>
              <a:rPr lang="fr-FR" sz="2150" dirty="0" err="1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minuti</a:t>
            </a:r>
            <a:r>
              <a:rPr lang="fr-FR" sz="215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fr-FR" sz="2150" dirty="0" err="1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dopo</a:t>
            </a:r>
            <a:r>
              <a:rPr lang="fr-FR" sz="215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fr-FR" sz="2150" dirty="0" err="1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ogni</a:t>
            </a:r>
            <a:r>
              <a:rPr lang="fr-FR" sz="215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fr-FR" sz="2150" dirty="0" err="1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attività</a:t>
            </a:r>
            <a:r>
              <a:rPr lang="fr-FR" sz="215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fr-FR" sz="2150" dirty="0" err="1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inquinante</a:t>
            </a:r>
            <a:r>
              <a:rPr lang="fr-FR" sz="215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 (bricolage, </a:t>
            </a:r>
            <a:r>
              <a:rPr lang="fr-FR" sz="2150" dirty="0" err="1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pulizie</a:t>
            </a:r>
            <a:r>
              <a:rPr lang="fr-FR" sz="215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 di casa,…)</a:t>
            </a:r>
            <a:endParaRPr lang="fr-FR" sz="1600" dirty="0"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5" name="Rectangle 1">
            <a:extLst>
              <a:ext uri="{FF2B5EF4-FFF2-40B4-BE49-F238E27FC236}">
                <a16:creationId xmlns:a16="http://schemas.microsoft.com/office/drawing/2014/main" id="{A30ACE03-72B3-4E01-93B1-A07DCA51678B}"/>
              </a:ext>
            </a:extLst>
          </p:cNvPr>
          <p:cNvSpPr/>
          <p:nvPr/>
        </p:nvSpPr>
        <p:spPr>
          <a:xfrm>
            <a:off x="8837" y="-76083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BD0280A2-99CF-41B5-8E1A-EC1E310D087A}"/>
              </a:ext>
            </a:extLst>
          </p:cNvPr>
          <p:cNvGrpSpPr/>
          <p:nvPr/>
        </p:nvGrpSpPr>
        <p:grpSpPr>
          <a:xfrm>
            <a:off x="147637" y="2794118"/>
            <a:ext cx="1095375" cy="2898775"/>
            <a:chOff x="128588" y="2762250"/>
            <a:chExt cx="1095375" cy="2898775"/>
          </a:xfrm>
        </p:grpSpPr>
        <p:pic>
          <p:nvPicPr>
            <p:cNvPr id="19464" name="PictoVideo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3213" y="3765550"/>
              <a:ext cx="744537" cy="631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6" name="ZtxtP-Video"/>
            <p:cNvSpPr txBox="1">
              <a:spLocks noChangeArrowheads="1"/>
            </p:cNvSpPr>
            <p:nvPr/>
          </p:nvSpPr>
          <p:spPr bwMode="auto">
            <a:xfrm>
              <a:off x="139700" y="4341813"/>
              <a:ext cx="1084263" cy="338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Chelsea Market" panose="02000000000000000000" pitchFamily="2" charset="0"/>
                  <a:ea typeface="Chelsea Market" panose="02000000000000000000" pitchFamily="2" charset="0"/>
                  <a:cs typeface="Ebrima" panose="02000000000000000000" pitchFamily="2" charset="0"/>
                </a:rPr>
                <a:t>VIDEO</a:t>
              </a:r>
            </a:p>
          </p:txBody>
        </p:sp>
        <p:pic>
          <p:nvPicPr>
            <p:cNvPr id="19467" name="PictoGuide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2575" y="2762250"/>
              <a:ext cx="739775" cy="628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" name="ZtxtP-Guide"/>
            <p:cNvSpPr txBox="1">
              <a:spLocks noChangeArrowheads="1"/>
            </p:cNvSpPr>
            <p:nvPr/>
          </p:nvSpPr>
          <p:spPr bwMode="auto">
            <a:xfrm>
              <a:off x="128588" y="3341688"/>
              <a:ext cx="1084262" cy="339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Chelsea Market" panose="02000000000000000000" pitchFamily="2" charset="0"/>
                  <a:ea typeface="Chelsea Market" panose="02000000000000000000" pitchFamily="2" charset="0"/>
                  <a:cs typeface="Verdana" panose="020B0604030504040204" pitchFamily="34" charset="0"/>
                </a:rPr>
                <a:t>GUIDE</a:t>
              </a:r>
            </a:p>
          </p:txBody>
        </p:sp>
        <p:sp>
          <p:nvSpPr>
            <p:cNvPr id="39" name="ZtxtP-Video"/>
            <p:cNvSpPr txBox="1">
              <a:spLocks noChangeArrowheads="1"/>
            </p:cNvSpPr>
            <p:nvPr/>
          </p:nvSpPr>
          <p:spPr bwMode="auto">
            <a:xfrm>
              <a:off x="136525" y="5322888"/>
              <a:ext cx="1084263" cy="338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Chelsea Market" panose="02000000000000000000" pitchFamily="2" charset="0"/>
                  <a:ea typeface="Chelsea Market" panose="02000000000000000000" pitchFamily="2" charset="0"/>
                  <a:cs typeface="Ebrima" panose="02000000000000000000" pitchFamily="2" charset="0"/>
                </a:rPr>
                <a:t>TP</a:t>
              </a:r>
            </a:p>
          </p:txBody>
        </p:sp>
        <p:pic>
          <p:nvPicPr>
            <p:cNvPr id="19471" name="PictoVideo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800" y="4759325"/>
              <a:ext cx="711200" cy="603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3" name="ZtxtP-Info"/>
          <p:cNvSpPr txBox="1">
            <a:spLocks noChangeArrowheads="1"/>
          </p:cNvSpPr>
          <p:nvPr/>
        </p:nvSpPr>
        <p:spPr bwMode="auto">
          <a:xfrm>
            <a:off x="102046" y="2333274"/>
            <a:ext cx="1084262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0" i="0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Chelsea Market" panose="02000000000000000000" pitchFamily="2" charset="0"/>
                <a:ea typeface="Chelsea Market" panose="02000000000000000000" pitchFamily="2" charset="0"/>
                <a:cs typeface="Ebrima" panose="02000000000000000000" pitchFamily="2" charset="0"/>
              </a:rPr>
              <a:t>INFO</a:t>
            </a:r>
          </a:p>
        </p:txBody>
      </p:sp>
      <p:pic>
        <p:nvPicPr>
          <p:cNvPr id="35" name="Image 42"/>
          <p:cNvPicPr>
            <a:picLocks noChangeAspect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83" y="1744311"/>
            <a:ext cx="779463" cy="661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3" name="Groupe 42"/>
          <p:cNvGrpSpPr>
            <a:grpSpLocks/>
          </p:cNvGrpSpPr>
          <p:nvPr/>
        </p:nvGrpSpPr>
        <p:grpSpPr bwMode="auto">
          <a:xfrm>
            <a:off x="-19051" y="1545743"/>
            <a:ext cx="2049328" cy="4562359"/>
            <a:chOff x="120650" y="1745934"/>
            <a:chExt cx="2049328" cy="3279073"/>
          </a:xfrm>
        </p:grpSpPr>
        <p:sp>
          <p:nvSpPr>
            <p:cNvPr id="45" name="Carré corné Info"/>
            <p:cNvSpPr/>
            <p:nvPr/>
          </p:nvSpPr>
          <p:spPr>
            <a:xfrm>
              <a:off x="190681" y="2944317"/>
              <a:ext cx="1979297" cy="2080690"/>
            </a:xfrm>
            <a:prstGeom prst="foldedCorner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r>
                <a:rPr lang="it-IT" sz="1200" dirty="0">
                  <a:solidFill>
                    <a:schemeClr val="tx1"/>
                  </a:solidFill>
                  <a:latin typeface="Calibri" panose="020F0502020204030204" pitchFamily="34" charset="0"/>
                </a:rPr>
                <a:t>In inverno, è meglio spegnere il riscaldamento quando si aprono le finestre per cambiare l’aria. In estate è meglio aprirle durante le ore più fresche. È meglio che le vie d’entrata dell’aria siano:</a:t>
              </a:r>
            </a:p>
            <a:p>
              <a:r>
                <a:rPr lang="it-IT" sz="1200" dirty="0">
                  <a:solidFill>
                    <a:schemeClr val="tx1"/>
                  </a:solidFill>
                  <a:latin typeface="Calibri" panose="020F0502020204030204" pitchFamily="34" charset="0"/>
                </a:rPr>
                <a:t>-lontane da fonti inquinanti</a:t>
              </a:r>
            </a:p>
            <a:p>
              <a:r>
                <a:rPr lang="it-IT" sz="1200" dirty="0">
                  <a:solidFill>
                    <a:schemeClr val="tx1"/>
                  </a:solidFill>
                  <a:latin typeface="Calibri" panose="020F0502020204030204" pitchFamily="34" charset="0"/>
                </a:rPr>
                <a:t>-non siano bloccate da oggetti (es. tende) o sporcizia.</a:t>
              </a:r>
              <a:endParaRPr lang="fr-FR" sz="1200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  <p:pic>
          <p:nvPicPr>
            <p:cNvPr id="44" name="Picture 19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0650" y="1745934"/>
              <a:ext cx="1512887" cy="12705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24" name="Immagine 38">
            <a:extLst>
              <a:ext uri="{FF2B5EF4-FFF2-40B4-BE49-F238E27FC236}">
                <a16:creationId xmlns:a16="http://schemas.microsoft.com/office/drawing/2014/main" id="{18BD1200-8A0B-439D-875B-195DB32811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25" y="46038"/>
            <a:ext cx="1179513" cy="1068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343032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Pict-Ventil">
            <a:extLst>
              <a:ext uri="{FF2B5EF4-FFF2-40B4-BE49-F238E27FC236}">
                <a16:creationId xmlns:a16="http://schemas.microsoft.com/office/drawing/2014/main" id="{9748BD4F-00A9-4F5B-85B3-09686B26D5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4703" y="1585251"/>
            <a:ext cx="2380267" cy="2112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" name="Picture 7">
            <a:extLst>
              <a:ext uri="{FF2B5EF4-FFF2-40B4-BE49-F238E27FC236}">
                <a16:creationId xmlns:a16="http://schemas.microsoft.com/office/drawing/2014/main" id="{46F4ABF3-0BB4-4C7B-ADE3-381F3DE6A2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Cutout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176" y="1588434"/>
            <a:ext cx="1914333" cy="2098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Img1">
            <a:extLst>
              <a:ext uri="{FF2B5EF4-FFF2-40B4-BE49-F238E27FC236}">
                <a16:creationId xmlns:a16="http://schemas.microsoft.com/office/drawing/2014/main" id="{EEDF8B8F-CD13-4649-907D-5574376C723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5002" y="3881774"/>
            <a:ext cx="1411399" cy="2115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" name="Rectangle 2"/>
          <p:cNvSpPr/>
          <p:nvPr/>
        </p:nvSpPr>
        <p:spPr>
          <a:xfrm>
            <a:off x="-382385" y="-12700"/>
            <a:ext cx="12574385" cy="1094491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472" name="ZoneTexte 30"/>
          <p:cNvSpPr txBox="1">
            <a:spLocks noChangeArrowheads="1"/>
          </p:cNvSpPr>
          <p:nvPr/>
        </p:nvSpPr>
        <p:spPr bwMode="auto">
          <a:xfrm>
            <a:off x="0" y="6572250"/>
            <a:ext cx="6858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0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473" name="Rectangle 1"/>
          <p:cNvSpPr>
            <a:spLocks noChangeArrowheads="1"/>
          </p:cNvSpPr>
          <p:nvPr/>
        </p:nvSpPr>
        <p:spPr bwMode="auto">
          <a:xfrm>
            <a:off x="5413375" y="2111375"/>
            <a:ext cx="6096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19474" name="Espace réservé du numéro de diapositive 1"/>
          <p:cNvSpPr txBox="1">
            <a:spLocks/>
          </p:cNvSpPr>
          <p:nvPr/>
        </p:nvSpPr>
        <p:spPr bwMode="auto">
          <a:xfrm>
            <a:off x="11277600" y="6110288"/>
            <a:ext cx="914400" cy="365125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M</a:t>
            </a:r>
            <a:r>
              <a:rPr kumimoji="0" lang="fr-FR" altLang="fr-FR" sz="1800" b="1" i="0" u="none" strike="noStrike" kern="1200" cap="none" spc="0" normalizeH="0" baseline="30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6</a:t>
            </a: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- </a:t>
            </a:r>
            <a:fld id="{49FC2660-464D-43B1-8885-124EEB25E72E}" type="slidenum">
              <a:rPr kumimoji="0" lang="fr-FR" altLang="fr-FR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36</a:t>
            </a:fld>
            <a:endParaRPr kumimoji="0" lang="fr-FR" alt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9475" name="ZoneTexte 30"/>
          <p:cNvSpPr txBox="1">
            <a:spLocks noChangeArrowheads="1"/>
          </p:cNvSpPr>
          <p:nvPr/>
        </p:nvSpPr>
        <p:spPr bwMode="auto">
          <a:xfrm>
            <a:off x="0" y="6572250"/>
            <a:ext cx="6858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0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543844" y="121660"/>
            <a:ext cx="997584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fr-FR" altLang="fr-FR" sz="3000" b="1" dirty="0">
                <a:solidFill>
                  <a:schemeClr val="bg1"/>
                </a:solidFill>
              </a:rPr>
              <a:t>Quali sono </a:t>
            </a:r>
            <a:r>
              <a:rPr lang="fr-FR" altLang="fr-FR" sz="3000" b="1" dirty="0" err="1">
                <a:solidFill>
                  <a:schemeClr val="bg1"/>
                </a:solidFill>
              </a:rPr>
              <a:t>gli</a:t>
            </a:r>
            <a:r>
              <a:rPr lang="fr-FR" altLang="fr-FR" sz="3000" b="1" dirty="0">
                <a:solidFill>
                  <a:schemeClr val="bg1"/>
                </a:solidFill>
              </a:rPr>
              <a:t> </a:t>
            </a:r>
            <a:r>
              <a:rPr lang="fr-FR" altLang="fr-FR" sz="3000" b="1" dirty="0" err="1">
                <a:solidFill>
                  <a:schemeClr val="bg1"/>
                </a:solidFill>
              </a:rPr>
              <a:t>altri</a:t>
            </a:r>
            <a:r>
              <a:rPr lang="fr-FR" altLang="fr-FR" sz="3000" b="1" dirty="0">
                <a:solidFill>
                  <a:schemeClr val="bg1"/>
                </a:solidFill>
              </a:rPr>
              <a:t> </a:t>
            </a:r>
            <a:r>
              <a:rPr lang="fr-FR" altLang="fr-FR" sz="3000" b="1" dirty="0" err="1">
                <a:solidFill>
                  <a:schemeClr val="bg1"/>
                </a:solidFill>
              </a:rPr>
              <a:t>modi</a:t>
            </a:r>
            <a:r>
              <a:rPr lang="fr-FR" altLang="fr-FR" sz="3000" b="1" dirty="0">
                <a:solidFill>
                  <a:schemeClr val="bg1"/>
                </a:solidFill>
              </a:rPr>
              <a:t> per </a:t>
            </a:r>
            <a:r>
              <a:rPr lang="fr-FR" altLang="fr-FR" sz="3000" b="1" dirty="0" err="1">
                <a:solidFill>
                  <a:schemeClr val="bg1"/>
                </a:solidFill>
              </a:rPr>
              <a:t>igienizzare</a:t>
            </a:r>
            <a:r>
              <a:rPr lang="fr-FR" altLang="fr-FR" sz="3000" b="1" dirty="0">
                <a:solidFill>
                  <a:schemeClr val="bg1"/>
                </a:solidFill>
              </a:rPr>
              <a:t> l’aria interna?</a:t>
            </a:r>
            <a:endParaRPr kumimoji="0" lang="fr-FR" altLang="fr-FR" sz="3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28" name="ZoneTexte 17"/>
          <p:cNvSpPr txBox="1">
            <a:spLocks noChangeArrowheads="1"/>
          </p:cNvSpPr>
          <p:nvPr/>
        </p:nvSpPr>
        <p:spPr bwMode="auto">
          <a:xfrm>
            <a:off x="2384259" y="3490976"/>
            <a:ext cx="3643604" cy="1061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2150" b="1" dirty="0" err="1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Favorire</a:t>
            </a:r>
            <a:r>
              <a:rPr lang="fr-FR" sz="2150" b="1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 la </a:t>
            </a:r>
            <a:r>
              <a:rPr lang="fr-FR" sz="2150" b="1" dirty="0" err="1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circolazione</a:t>
            </a:r>
            <a:r>
              <a:rPr lang="fr-FR" sz="2150" b="1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fr-FR" sz="2150" b="1" dirty="0" err="1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dell’aria</a:t>
            </a:r>
            <a:r>
              <a:rPr lang="fr-FR" sz="2150" b="1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</a:p>
          <a:p>
            <a:pPr algn="ctr">
              <a:defRPr/>
            </a:pPr>
            <a:r>
              <a:rPr lang="fr-FR" sz="200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(</a:t>
            </a:r>
            <a:r>
              <a:rPr lang="fr-FR" sz="2000" dirty="0" err="1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ventilatori</a:t>
            </a:r>
            <a:r>
              <a:rPr lang="fr-FR" sz="200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, </a:t>
            </a:r>
            <a:r>
              <a:rPr lang="fr-FR" sz="2000" dirty="0" err="1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prese</a:t>
            </a:r>
            <a:r>
              <a:rPr lang="fr-FR" sz="200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 d’aria…)</a:t>
            </a:r>
          </a:p>
        </p:txBody>
      </p:sp>
      <p:sp>
        <p:nvSpPr>
          <p:cNvPr id="25" name="Rectangle 1">
            <a:extLst>
              <a:ext uri="{FF2B5EF4-FFF2-40B4-BE49-F238E27FC236}">
                <a16:creationId xmlns:a16="http://schemas.microsoft.com/office/drawing/2014/main" id="{A30ACE03-72B3-4E01-93B1-A07DCA51678B}"/>
              </a:ext>
            </a:extLst>
          </p:cNvPr>
          <p:cNvSpPr/>
          <p:nvPr/>
        </p:nvSpPr>
        <p:spPr>
          <a:xfrm>
            <a:off x="-11113" y="-90488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BD0280A2-99CF-41B5-8E1A-EC1E310D087A}"/>
              </a:ext>
            </a:extLst>
          </p:cNvPr>
          <p:cNvGrpSpPr/>
          <p:nvPr/>
        </p:nvGrpSpPr>
        <p:grpSpPr>
          <a:xfrm>
            <a:off x="102045" y="2794118"/>
            <a:ext cx="1140967" cy="2901891"/>
            <a:chOff x="82996" y="2762250"/>
            <a:chExt cx="1140967" cy="2901891"/>
          </a:xfrm>
        </p:grpSpPr>
        <p:pic>
          <p:nvPicPr>
            <p:cNvPr id="19464" name="PictoVideo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3213" y="3765550"/>
              <a:ext cx="744537" cy="631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6" name="ZtxtP-Video"/>
            <p:cNvSpPr txBox="1">
              <a:spLocks noChangeArrowheads="1"/>
            </p:cNvSpPr>
            <p:nvPr/>
          </p:nvSpPr>
          <p:spPr bwMode="auto">
            <a:xfrm>
              <a:off x="139700" y="4341813"/>
              <a:ext cx="1084263" cy="338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Chelsea Market" panose="02000000000000000000" pitchFamily="2" charset="0"/>
                  <a:ea typeface="Chelsea Market" panose="02000000000000000000" pitchFamily="2" charset="0"/>
                  <a:cs typeface="Ebrima" panose="02000000000000000000" pitchFamily="2" charset="0"/>
                </a:rPr>
                <a:t>VIDEO</a:t>
              </a:r>
            </a:p>
          </p:txBody>
        </p:sp>
        <p:pic>
          <p:nvPicPr>
            <p:cNvPr id="19467" name="PictoGuide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2575" y="2762250"/>
              <a:ext cx="739775" cy="628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" name="ZtxtP-Guide"/>
            <p:cNvSpPr txBox="1">
              <a:spLocks noChangeArrowheads="1"/>
            </p:cNvSpPr>
            <p:nvPr/>
          </p:nvSpPr>
          <p:spPr bwMode="auto">
            <a:xfrm>
              <a:off x="128588" y="3341688"/>
              <a:ext cx="1084262" cy="339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Chelsea Market" panose="02000000000000000000" pitchFamily="2" charset="0"/>
                  <a:ea typeface="Chelsea Market" panose="02000000000000000000" pitchFamily="2" charset="0"/>
                  <a:cs typeface="Verdana" panose="020B0604030504040204" pitchFamily="34" charset="0"/>
                </a:rPr>
                <a:t>GUIDA</a:t>
              </a:r>
            </a:p>
          </p:txBody>
        </p:sp>
        <p:sp>
          <p:nvSpPr>
            <p:cNvPr id="39" name="ZtxtP-Video"/>
            <p:cNvSpPr txBox="1">
              <a:spLocks noChangeArrowheads="1"/>
            </p:cNvSpPr>
            <p:nvPr/>
          </p:nvSpPr>
          <p:spPr bwMode="auto">
            <a:xfrm>
              <a:off x="82996" y="5326004"/>
              <a:ext cx="1084263" cy="338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Chelsea Market" panose="02000000000000000000" pitchFamily="2" charset="0"/>
                  <a:ea typeface="Chelsea Market" panose="02000000000000000000" pitchFamily="2" charset="0"/>
                  <a:cs typeface="Ebrima" panose="02000000000000000000" pitchFamily="2" charset="0"/>
                </a:rPr>
                <a:t>ES</a:t>
              </a:r>
            </a:p>
          </p:txBody>
        </p:sp>
        <p:pic>
          <p:nvPicPr>
            <p:cNvPr id="19471" name="PictoVideo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800" y="4759325"/>
              <a:ext cx="711200" cy="603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3" name="ZtxtP-Info"/>
          <p:cNvSpPr txBox="1">
            <a:spLocks noChangeArrowheads="1"/>
          </p:cNvSpPr>
          <p:nvPr/>
        </p:nvSpPr>
        <p:spPr bwMode="auto">
          <a:xfrm>
            <a:off x="102046" y="2333274"/>
            <a:ext cx="1084262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0" i="0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Chelsea Market" panose="02000000000000000000" pitchFamily="2" charset="0"/>
                <a:ea typeface="Chelsea Market" panose="02000000000000000000" pitchFamily="2" charset="0"/>
                <a:cs typeface="Ebrima" panose="02000000000000000000" pitchFamily="2" charset="0"/>
              </a:rPr>
              <a:t>INFO</a:t>
            </a:r>
          </a:p>
        </p:txBody>
      </p:sp>
      <p:pic>
        <p:nvPicPr>
          <p:cNvPr id="35" name="Image 42"/>
          <p:cNvPicPr>
            <a:picLocks noChangeAspect="1"/>
          </p:cNvPicPr>
          <p:nvPr/>
        </p:nvPicPr>
        <p:blipFill>
          <a:blip r:embed="rId10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83" y="1744311"/>
            <a:ext cx="779463" cy="661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" name="Rectangle 40"/>
          <p:cNvSpPr/>
          <p:nvPr/>
        </p:nvSpPr>
        <p:spPr bwMode="auto">
          <a:xfrm>
            <a:off x="4840617" y="5917904"/>
            <a:ext cx="399666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2000" b="1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Fare </a:t>
            </a:r>
            <a:r>
              <a:rPr lang="fr-FR" sz="2000" b="1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una</a:t>
            </a:r>
            <a:r>
              <a:rPr lang="fr-FR" sz="2000" b="1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fr-FR" sz="2000" b="1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buona</a:t>
            </a:r>
            <a:r>
              <a:rPr lang="fr-FR" sz="2000" b="1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fr-FR" sz="2000" b="1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manutenzione</a:t>
            </a:r>
            <a:r>
              <a:rPr lang="fr-FR" sz="2000" b="1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 delle </a:t>
            </a:r>
            <a:r>
              <a:rPr lang="fr-FR" sz="2000" b="1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apparecchiature</a:t>
            </a:r>
            <a:r>
              <a:rPr lang="fr-FR" sz="2000" b="1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fr-FR" sz="2000" b="1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elettriche</a:t>
            </a:r>
            <a:endParaRPr lang="fr-FR" sz="2000" dirty="0">
              <a:solidFill>
                <a:schemeClr val="accent4">
                  <a:lumMod val="75000"/>
                </a:schemeClr>
              </a:solidFill>
              <a:cs typeface="Calibri" panose="020F0502020204030204" pitchFamily="34" charset="0"/>
            </a:endParaRPr>
          </a:p>
        </p:txBody>
      </p:sp>
      <p:pic>
        <p:nvPicPr>
          <p:cNvPr id="44" name="Picture 19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286" y="1383629"/>
            <a:ext cx="1512887" cy="1767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2FA4167A-AFAD-437E-90CF-AF9614C8FB3B}"/>
              </a:ext>
            </a:extLst>
          </p:cNvPr>
          <p:cNvSpPr/>
          <p:nvPr/>
        </p:nvSpPr>
        <p:spPr bwMode="auto">
          <a:xfrm>
            <a:off x="8280817" y="3776743"/>
            <a:ext cx="284317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2000" b="1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Sanificare</a:t>
            </a:r>
            <a:r>
              <a:rPr lang="fr-FR" sz="2000" b="1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 i </a:t>
            </a:r>
            <a:r>
              <a:rPr lang="fr-FR" sz="2000" b="1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luoghi</a:t>
            </a:r>
            <a:r>
              <a:rPr lang="fr-FR" sz="2000" b="1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fr-FR" sz="2000" b="1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umidi</a:t>
            </a:r>
            <a:endParaRPr lang="fr-FR" sz="2000" dirty="0">
              <a:solidFill>
                <a:schemeClr val="accent4">
                  <a:lumMod val="75000"/>
                </a:schemeClr>
              </a:solidFill>
              <a:cs typeface="Calibri" panose="020F0502020204030204" pitchFamily="34" charset="0"/>
            </a:endParaRPr>
          </a:p>
        </p:txBody>
      </p:sp>
      <p:pic>
        <p:nvPicPr>
          <p:cNvPr id="29" name="Num1">
            <a:extLst>
              <a:ext uri="{FF2B5EF4-FFF2-40B4-BE49-F238E27FC236}">
                <a16:creationId xmlns:a16="http://schemas.microsoft.com/office/drawing/2014/main" id="{831ABF3E-EEEC-4B7B-8537-4A2FFC226F73}"/>
              </a:ext>
            </a:extLst>
          </p:cNvPr>
          <p:cNvPicPr>
            <a:picLocks noChangeAspect="1"/>
          </p:cNvPicPr>
          <p:nvPr/>
        </p:nvPicPr>
        <p:blipFill>
          <a:blip r:embed="rId1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5149" y="2168743"/>
            <a:ext cx="1304925" cy="160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Num2">
            <a:extLst>
              <a:ext uri="{FF2B5EF4-FFF2-40B4-BE49-F238E27FC236}">
                <a16:creationId xmlns:a16="http://schemas.microsoft.com/office/drawing/2014/main" id="{0D284DC8-6381-447A-95F8-02814A9C20A5}"/>
              </a:ext>
            </a:extLst>
          </p:cNvPr>
          <p:cNvPicPr>
            <a:picLocks noChangeAspect="1"/>
          </p:cNvPicPr>
          <p:nvPr/>
        </p:nvPicPr>
        <p:blipFill>
          <a:blip r:embed="rId1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7141" y="2168743"/>
            <a:ext cx="1304925" cy="160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Num3">
            <a:extLst>
              <a:ext uri="{FF2B5EF4-FFF2-40B4-BE49-F238E27FC236}">
                <a16:creationId xmlns:a16="http://schemas.microsoft.com/office/drawing/2014/main" id="{E8F0EE14-4DF5-4617-A267-4CC11024B448}"/>
              </a:ext>
            </a:extLst>
          </p:cNvPr>
          <p:cNvPicPr>
            <a:picLocks noChangeAspect="1"/>
          </p:cNvPicPr>
          <p:nvPr/>
        </p:nvPicPr>
        <p:blipFill>
          <a:blip r:embed="rId1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1476" y="4683125"/>
            <a:ext cx="1304925" cy="160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Immagine 38">
            <a:extLst>
              <a:ext uri="{FF2B5EF4-FFF2-40B4-BE49-F238E27FC236}">
                <a16:creationId xmlns:a16="http://schemas.microsoft.com/office/drawing/2014/main" id="{3527DD06-533D-477C-9D76-83F8A8AD2A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25" y="46038"/>
            <a:ext cx="1179513" cy="1068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323171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</p:childTnLst>
        </p:cTn>
      </p:par>
    </p:tnLst>
    <p:bldLst>
      <p:bldP spid="28" grpId="0"/>
      <p:bldP spid="41" grpId="0"/>
      <p:bldP spid="27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2"/>
          <p:cNvSpPr/>
          <p:nvPr/>
        </p:nvSpPr>
        <p:spPr>
          <a:xfrm>
            <a:off x="-382385" y="-12700"/>
            <a:ext cx="12574385" cy="1131491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472" name="ZoneTexte 30"/>
          <p:cNvSpPr txBox="1">
            <a:spLocks noChangeArrowheads="1"/>
          </p:cNvSpPr>
          <p:nvPr/>
        </p:nvSpPr>
        <p:spPr bwMode="auto">
          <a:xfrm>
            <a:off x="0" y="6572250"/>
            <a:ext cx="6858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0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473" name="Rectangle 1"/>
          <p:cNvSpPr>
            <a:spLocks noChangeArrowheads="1"/>
          </p:cNvSpPr>
          <p:nvPr/>
        </p:nvSpPr>
        <p:spPr bwMode="auto">
          <a:xfrm>
            <a:off x="5413375" y="2111375"/>
            <a:ext cx="6096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19474" name="Espace réservé du numéro de diapositive 1"/>
          <p:cNvSpPr txBox="1">
            <a:spLocks/>
          </p:cNvSpPr>
          <p:nvPr/>
        </p:nvSpPr>
        <p:spPr bwMode="auto">
          <a:xfrm>
            <a:off x="11277600" y="6110288"/>
            <a:ext cx="914400" cy="365125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M</a:t>
            </a:r>
            <a:r>
              <a:rPr kumimoji="0" lang="fr-FR" altLang="fr-FR" sz="1800" b="1" i="0" u="none" strike="noStrike" kern="1200" cap="none" spc="0" normalizeH="0" baseline="30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6</a:t>
            </a: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- </a:t>
            </a:r>
            <a:fld id="{49FC2660-464D-43B1-8885-124EEB25E72E}" type="slidenum">
              <a:rPr kumimoji="0" lang="fr-FR" altLang="fr-FR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37</a:t>
            </a:fld>
            <a:endParaRPr kumimoji="0" lang="fr-FR" alt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9475" name="ZoneTexte 30"/>
          <p:cNvSpPr txBox="1">
            <a:spLocks noChangeArrowheads="1"/>
          </p:cNvSpPr>
          <p:nvPr/>
        </p:nvSpPr>
        <p:spPr bwMode="auto">
          <a:xfrm>
            <a:off x="0" y="6572250"/>
            <a:ext cx="6858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0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320501" y="162006"/>
            <a:ext cx="1074261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fr-FR" altLang="fr-FR" sz="3000" b="1" dirty="0" err="1">
                <a:solidFill>
                  <a:schemeClr val="bg1"/>
                </a:solidFill>
              </a:rPr>
              <a:t>Qual</a:t>
            </a:r>
            <a:r>
              <a:rPr lang="fr-FR" altLang="fr-FR" sz="3000" b="1" dirty="0">
                <a:solidFill>
                  <a:schemeClr val="bg1"/>
                </a:solidFill>
              </a:rPr>
              <a:t> è la </a:t>
            </a:r>
            <a:r>
              <a:rPr lang="fr-FR" altLang="fr-FR" sz="3000" b="1" dirty="0" err="1">
                <a:solidFill>
                  <a:schemeClr val="bg1"/>
                </a:solidFill>
              </a:rPr>
              <a:t>temperatura</a:t>
            </a:r>
            <a:r>
              <a:rPr lang="fr-FR" altLang="fr-FR" sz="3000" b="1" dirty="0">
                <a:solidFill>
                  <a:schemeClr val="bg1"/>
                </a:solidFill>
              </a:rPr>
              <a:t> interna </a:t>
            </a:r>
            <a:r>
              <a:rPr lang="fr-FR" altLang="fr-FR" sz="3000" b="1" dirty="0" err="1">
                <a:solidFill>
                  <a:schemeClr val="bg1"/>
                </a:solidFill>
              </a:rPr>
              <a:t>ideale</a:t>
            </a:r>
            <a:r>
              <a:rPr lang="fr-FR" altLang="fr-FR" sz="3000" b="1" dirty="0">
                <a:solidFill>
                  <a:schemeClr val="bg1"/>
                </a:solidFill>
              </a:rPr>
              <a:t>?</a:t>
            </a:r>
            <a:endParaRPr kumimoji="0" lang="fr-FR" altLang="fr-FR" sz="3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25" name="Rectangle 1">
            <a:extLst>
              <a:ext uri="{FF2B5EF4-FFF2-40B4-BE49-F238E27FC236}">
                <a16:creationId xmlns:a16="http://schemas.microsoft.com/office/drawing/2014/main" id="{A30ACE03-72B3-4E01-93B1-A07DCA51678B}"/>
              </a:ext>
            </a:extLst>
          </p:cNvPr>
          <p:cNvSpPr/>
          <p:nvPr/>
        </p:nvSpPr>
        <p:spPr>
          <a:xfrm>
            <a:off x="-11113" y="-90488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BD0280A2-99CF-41B5-8E1A-EC1E310D087A}"/>
              </a:ext>
            </a:extLst>
          </p:cNvPr>
          <p:cNvGrpSpPr/>
          <p:nvPr/>
        </p:nvGrpSpPr>
        <p:grpSpPr>
          <a:xfrm>
            <a:off x="125412" y="1736843"/>
            <a:ext cx="1125257" cy="3991500"/>
            <a:chOff x="106363" y="1704975"/>
            <a:chExt cx="1125257" cy="3991500"/>
          </a:xfrm>
        </p:grpSpPr>
        <p:pic>
          <p:nvPicPr>
            <p:cNvPr id="19464" name="PictoVideo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3213" y="3765550"/>
              <a:ext cx="744537" cy="631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6" name="ZtxtP-Video"/>
            <p:cNvSpPr txBox="1">
              <a:spLocks noChangeArrowheads="1"/>
            </p:cNvSpPr>
            <p:nvPr/>
          </p:nvSpPr>
          <p:spPr bwMode="auto">
            <a:xfrm>
              <a:off x="139700" y="4341813"/>
              <a:ext cx="1084263" cy="338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Chelsea Market" panose="02000000000000000000" pitchFamily="2" charset="0"/>
                  <a:ea typeface="Chelsea Market" panose="02000000000000000000" pitchFamily="2" charset="0"/>
                  <a:cs typeface="Ebrima" panose="02000000000000000000" pitchFamily="2" charset="0"/>
                </a:rPr>
                <a:t>VIDEO</a:t>
              </a:r>
            </a:p>
          </p:txBody>
        </p:sp>
        <p:pic>
          <p:nvPicPr>
            <p:cNvPr id="19467" name="PictoGuide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2575" y="2762250"/>
              <a:ext cx="739775" cy="628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" name="ZtxtP-Guide"/>
            <p:cNvSpPr txBox="1">
              <a:spLocks noChangeArrowheads="1"/>
            </p:cNvSpPr>
            <p:nvPr/>
          </p:nvSpPr>
          <p:spPr bwMode="auto">
            <a:xfrm>
              <a:off x="128588" y="3341688"/>
              <a:ext cx="1084262" cy="339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Chelsea Market" panose="02000000000000000000" pitchFamily="2" charset="0"/>
                  <a:ea typeface="Chelsea Market" panose="02000000000000000000" pitchFamily="2" charset="0"/>
                  <a:cs typeface="Verdana" panose="020B0604030504040204" pitchFamily="34" charset="0"/>
                </a:rPr>
                <a:t>GUIDA</a:t>
              </a:r>
            </a:p>
          </p:txBody>
        </p:sp>
        <p:sp>
          <p:nvSpPr>
            <p:cNvPr id="39" name="ZtxtP-Video"/>
            <p:cNvSpPr txBox="1">
              <a:spLocks noChangeArrowheads="1"/>
            </p:cNvSpPr>
            <p:nvPr/>
          </p:nvSpPr>
          <p:spPr bwMode="auto">
            <a:xfrm>
              <a:off x="147357" y="5358338"/>
              <a:ext cx="1084263" cy="338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altLang="fr-FR" sz="1600" kern="0" dirty="0">
                  <a:solidFill>
                    <a:srgbClr val="44546A"/>
                  </a:solidFill>
                  <a:latin typeface="Chelsea Market" panose="02000000000000000000" pitchFamily="2" charset="0"/>
                  <a:ea typeface="Chelsea Market" panose="02000000000000000000" pitchFamily="2" charset="0"/>
                  <a:cs typeface="Ebrima" panose="02000000000000000000" pitchFamily="2" charset="0"/>
                </a:rPr>
                <a:t>ES</a:t>
              </a:r>
              <a:endParaRPr kumimoji="0" lang="fr-FR" altLang="fr-FR" sz="1600" b="0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helsea Market" panose="02000000000000000000" pitchFamily="2" charset="0"/>
                <a:ea typeface="Chelsea Market" panose="02000000000000000000" pitchFamily="2" charset="0"/>
                <a:cs typeface="Ebrima" panose="02000000000000000000" pitchFamily="2" charset="0"/>
              </a:endParaRPr>
            </a:p>
          </p:txBody>
        </p:sp>
        <p:pic>
          <p:nvPicPr>
            <p:cNvPr id="19470" name="Image 42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100" y="1704975"/>
              <a:ext cx="779463" cy="6619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471" name="PictoVideo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800" y="4759325"/>
              <a:ext cx="711200" cy="603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" name="ZtxtP-Info"/>
            <p:cNvSpPr txBox="1">
              <a:spLocks noChangeArrowheads="1"/>
            </p:cNvSpPr>
            <p:nvPr/>
          </p:nvSpPr>
          <p:spPr bwMode="auto">
            <a:xfrm>
              <a:off x="106363" y="2293938"/>
              <a:ext cx="1084262" cy="338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Chelsea Market" panose="02000000000000000000" pitchFamily="2" charset="0"/>
                  <a:ea typeface="Chelsea Market" panose="02000000000000000000" pitchFamily="2" charset="0"/>
                  <a:cs typeface="Ebrima" panose="02000000000000000000" pitchFamily="2" charset="0"/>
                </a:rPr>
                <a:t>INFO</a:t>
              </a:r>
            </a:p>
          </p:txBody>
        </p:sp>
      </p:grpSp>
      <p:sp>
        <p:nvSpPr>
          <p:cNvPr id="4" name="Rectangle 3"/>
          <p:cNvSpPr/>
          <p:nvPr/>
        </p:nvSpPr>
        <p:spPr>
          <a:xfrm>
            <a:off x="6840638" y="4694655"/>
            <a:ext cx="4894162" cy="20851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150" dirty="0" err="1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All’interno</a:t>
            </a:r>
            <a:r>
              <a:rPr lang="fr-FR" sz="215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 è’ bene </a:t>
            </a:r>
            <a:r>
              <a:rPr lang="fr-FR" sz="2150" dirty="0" err="1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mantenere</a:t>
            </a:r>
            <a:r>
              <a:rPr lang="fr-FR" sz="215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fr-FR" sz="2150" dirty="0" err="1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una</a:t>
            </a:r>
            <a:r>
              <a:rPr lang="fr-FR" sz="215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fr-FR" sz="2150" dirty="0" err="1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temperatura</a:t>
            </a:r>
            <a:r>
              <a:rPr lang="fr-FR" sz="215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fr-FR" sz="2150" dirty="0" err="1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compresa</a:t>
            </a:r>
            <a:r>
              <a:rPr lang="fr-FR" sz="215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 tra </a:t>
            </a:r>
            <a:r>
              <a:rPr lang="fr-FR" sz="2150" b="1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18°C (per la camera da </a:t>
            </a:r>
            <a:r>
              <a:rPr lang="fr-FR" sz="2150" b="1" dirty="0" err="1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letto</a:t>
            </a:r>
            <a:r>
              <a:rPr lang="fr-FR" sz="2150" b="1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) e 20°C (</a:t>
            </a:r>
            <a:r>
              <a:rPr lang="fr-FR" sz="2150" b="1" dirty="0" err="1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stanze</a:t>
            </a:r>
            <a:r>
              <a:rPr lang="fr-FR" sz="2150" b="1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fr-FR" sz="2150" b="1" dirty="0" err="1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principali</a:t>
            </a:r>
            <a:r>
              <a:rPr lang="fr-FR" sz="2150" b="1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) </a:t>
            </a:r>
            <a:r>
              <a:rPr lang="fr-FR" sz="215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per non </a:t>
            </a:r>
            <a:r>
              <a:rPr lang="fr-FR" sz="2150" dirty="0" err="1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riscaldare</a:t>
            </a:r>
            <a:r>
              <a:rPr lang="fr-FR" sz="215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fr-FR" sz="2150" dirty="0" err="1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eccessivamente</a:t>
            </a:r>
            <a:r>
              <a:rPr lang="fr-FR" sz="215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   </a:t>
            </a:r>
            <a:r>
              <a:rPr lang="fr-FR" sz="2150" dirty="0" err="1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gli</a:t>
            </a:r>
            <a:r>
              <a:rPr lang="fr-FR" sz="215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fr-FR" sz="2150" dirty="0" err="1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ambienti</a:t>
            </a:r>
            <a:r>
              <a:rPr lang="fr-FR" sz="215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 e far </a:t>
            </a:r>
            <a:r>
              <a:rPr lang="fr-FR" sz="2150" dirty="0" err="1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sì</a:t>
            </a:r>
            <a:r>
              <a:rPr lang="fr-FR" sz="215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fr-FR" sz="2150" dirty="0" err="1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che</a:t>
            </a:r>
            <a:r>
              <a:rPr lang="fr-FR" sz="215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 l’aria </a:t>
            </a:r>
            <a:r>
              <a:rPr lang="fr-FR" sz="2150" dirty="0" err="1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sia</a:t>
            </a:r>
            <a:r>
              <a:rPr lang="fr-FR" sz="215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 più sana. </a:t>
            </a:r>
          </a:p>
          <a:p>
            <a:pPr>
              <a:defRPr/>
            </a:pPr>
            <a:endParaRPr lang="fr-FR" sz="2200" dirty="0"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pic>
        <p:nvPicPr>
          <p:cNvPr id="26" name="Image 3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11972">
            <a:off x="10534133" y="501936"/>
            <a:ext cx="1198563" cy="188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7" name="Groupe 26"/>
          <p:cNvGrpSpPr/>
          <p:nvPr/>
        </p:nvGrpSpPr>
        <p:grpSpPr>
          <a:xfrm>
            <a:off x="1675141" y="2991004"/>
            <a:ext cx="7466775" cy="1282592"/>
            <a:chOff x="1512675" y="3536742"/>
            <a:chExt cx="7466775" cy="1282592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082B7865-5C9A-4351-BC21-B9CB06972115}"/>
                </a:ext>
              </a:extLst>
            </p:cNvPr>
            <p:cNvSpPr/>
            <p:nvPr/>
          </p:nvSpPr>
          <p:spPr>
            <a:xfrm>
              <a:off x="2504311" y="3859924"/>
              <a:ext cx="6475139" cy="63094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3500" b="1" dirty="0">
                  <a:solidFill>
                    <a:schemeClr val="accent4">
                      <a:lumMod val="75000"/>
                    </a:schemeClr>
                  </a:solidFill>
                </a:rPr>
                <a:t>Tra 16°C e18°C</a:t>
              </a:r>
            </a:p>
          </p:txBody>
        </p:sp>
        <p:pic>
          <p:nvPicPr>
            <p:cNvPr id="29" name="Num2"/>
            <p:cNvPicPr>
              <a:picLocks noChangeAspect="1"/>
            </p:cNvPicPr>
            <p:nvPr/>
          </p:nvPicPr>
          <p:blipFill>
            <a:blip r:embed="rId11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12675" y="3536742"/>
              <a:ext cx="1039734" cy="12825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0" name="Rectangle 39">
            <a:extLst>
              <a:ext uri="{FF2B5EF4-FFF2-40B4-BE49-F238E27FC236}">
                <a16:creationId xmlns:a16="http://schemas.microsoft.com/office/drawing/2014/main" id="{53C8034C-9BBA-488C-AD44-8F2F17E108C7}"/>
              </a:ext>
            </a:extLst>
          </p:cNvPr>
          <p:cNvSpPr/>
          <p:nvPr/>
        </p:nvSpPr>
        <p:spPr>
          <a:xfrm>
            <a:off x="2666777" y="4340780"/>
            <a:ext cx="8438113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500" b="1" dirty="0">
                <a:solidFill>
                  <a:schemeClr val="accent4">
                    <a:lumMod val="75000"/>
                  </a:schemeClr>
                </a:solidFill>
              </a:rPr>
              <a:t>Tra 18°C e 20°C</a:t>
            </a:r>
            <a:endParaRPr lang="fr-FR" sz="350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37" name="Num3"/>
          <p:cNvPicPr>
            <a:picLocks noChangeAspect="1"/>
          </p:cNvPicPr>
          <p:nvPr/>
        </p:nvPicPr>
        <p:blipFill>
          <a:blip r:embed="rId1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13" y="4045620"/>
            <a:ext cx="1054653" cy="1300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2" name="Groupe 41"/>
          <p:cNvGrpSpPr/>
          <p:nvPr/>
        </p:nvGrpSpPr>
        <p:grpSpPr>
          <a:xfrm>
            <a:off x="1680169" y="5096799"/>
            <a:ext cx="8628321" cy="1288810"/>
            <a:chOff x="1528801" y="5570882"/>
            <a:chExt cx="8628321" cy="1288810"/>
          </a:xfrm>
        </p:grpSpPr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34DDF066-0753-4E69-B445-F6A8AFBF6B44}"/>
                </a:ext>
              </a:extLst>
            </p:cNvPr>
            <p:cNvSpPr/>
            <p:nvPr/>
          </p:nvSpPr>
          <p:spPr>
            <a:xfrm>
              <a:off x="2499165" y="5895515"/>
              <a:ext cx="7657957" cy="63094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3500" b="1" dirty="0">
                  <a:solidFill>
                    <a:schemeClr val="accent4">
                      <a:lumMod val="75000"/>
                    </a:schemeClr>
                  </a:solidFill>
                </a:rPr>
                <a:t>Tra 20°C e 22°C</a:t>
              </a:r>
              <a:endParaRPr lang="fr-FR" sz="3500" dirty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  <p:pic>
          <p:nvPicPr>
            <p:cNvPr id="44" name="Num1"/>
            <p:cNvPicPr>
              <a:picLocks noChangeAspect="1"/>
            </p:cNvPicPr>
            <p:nvPr/>
          </p:nvPicPr>
          <p:blipFill>
            <a:blip r:embed="rId14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8801" y="5570882"/>
              <a:ext cx="1044775" cy="12888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7" name="Groupe 46"/>
          <p:cNvGrpSpPr/>
          <p:nvPr/>
        </p:nvGrpSpPr>
        <p:grpSpPr>
          <a:xfrm>
            <a:off x="1588265" y="1801217"/>
            <a:ext cx="7475102" cy="1287638"/>
            <a:chOff x="1394243" y="2496969"/>
            <a:chExt cx="7475102" cy="1287638"/>
          </a:xfrm>
        </p:grpSpPr>
        <p:pic>
          <p:nvPicPr>
            <p:cNvPr id="48" name="Num1"/>
            <p:cNvPicPr>
              <a:picLocks noChangeAspect="1"/>
            </p:cNvPicPr>
            <p:nvPr/>
          </p:nvPicPr>
          <p:blipFill>
            <a:blip r:embed="rId16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94243" y="2496969"/>
              <a:ext cx="1043825" cy="1287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082B7865-5C9A-4351-BC21-B9CB06972115}"/>
                </a:ext>
              </a:extLst>
            </p:cNvPr>
            <p:cNvSpPr/>
            <p:nvPr/>
          </p:nvSpPr>
          <p:spPr>
            <a:xfrm>
              <a:off x="2394206" y="2797636"/>
              <a:ext cx="6475139" cy="63094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3500" b="1" dirty="0">
                  <a:solidFill>
                    <a:schemeClr val="accent4">
                      <a:lumMod val="75000"/>
                    </a:schemeClr>
                  </a:solidFill>
                </a:rPr>
                <a:t>Tra 14°C e 16°C</a:t>
              </a:r>
            </a:p>
          </p:txBody>
        </p:sp>
      </p:grpSp>
      <p:pic>
        <p:nvPicPr>
          <p:cNvPr id="41" name="Image 40"/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67" r="71776" b="18934"/>
          <a:stretch/>
        </p:blipFill>
        <p:spPr>
          <a:xfrm>
            <a:off x="3154571" y="1760688"/>
            <a:ext cx="2670490" cy="4169664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12712171" y="1801217"/>
            <a:ext cx="22344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fr-FR" dirty="0"/>
              <a:t>Entre 14°C et 16°C</a:t>
            </a:r>
          </a:p>
          <a:p>
            <a:pPr marL="342900" indent="-342900">
              <a:buFontTx/>
              <a:buAutoNum type="arabicPeriod"/>
            </a:pPr>
            <a:r>
              <a:rPr lang="fr-FR" dirty="0"/>
              <a:t>Entre 16°C et 18°C</a:t>
            </a:r>
          </a:p>
          <a:p>
            <a:pPr marL="342900" indent="-342900">
              <a:buFontTx/>
              <a:buAutoNum type="arabicPeriod"/>
            </a:pPr>
            <a:r>
              <a:rPr lang="fr-FR" dirty="0"/>
              <a:t>Entre 18°C et 20°C</a:t>
            </a:r>
          </a:p>
          <a:p>
            <a:pPr marL="342900" indent="-342900">
              <a:buFontTx/>
              <a:buAutoNum type="arabicPeriod"/>
            </a:pPr>
            <a:r>
              <a:rPr lang="fr-FR" dirty="0"/>
              <a:t>Entre 20°C et 22°C</a:t>
            </a:r>
          </a:p>
        </p:txBody>
      </p:sp>
      <p:sp>
        <p:nvSpPr>
          <p:cNvPr id="7" name="Rectangle 6"/>
          <p:cNvSpPr/>
          <p:nvPr>
            <p:custDataLst>
              <p:tags r:id="rId2"/>
            </p:custDataLst>
          </p:nvPr>
        </p:nvSpPr>
        <p:spPr>
          <a:xfrm>
            <a:off x="11938000" y="0"/>
            <a:ext cx="254000" cy="254000"/>
          </a:xfrm>
          <a:prstGeom prst="rect">
            <a:avLst/>
          </a:prstGeom>
          <a:blipFill>
            <a:blip r:embed="rId19"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Image 7" descr="3"/>
          <p:cNvPicPr>
            <a:picLocks/>
          </p:cNvPicPr>
          <p:nvPr>
            <p:custDataLst>
              <p:tags r:id="rId3"/>
            </p:custDataLst>
          </p:nvPr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18471" y="2393037"/>
            <a:ext cx="393700" cy="279400"/>
          </a:xfrm>
          <a:prstGeom prst="rect">
            <a:avLst/>
          </a:prstGeom>
        </p:spPr>
      </p:pic>
      <p:pic>
        <p:nvPicPr>
          <p:cNvPr id="51" name="Image 50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39"/>
          <a:stretch>
            <a:fillRect/>
          </a:stretch>
        </p:blipFill>
        <p:spPr bwMode="auto">
          <a:xfrm>
            <a:off x="7105343" y="1010711"/>
            <a:ext cx="3825926" cy="3713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" name="Rectangle : coins arrondis 49">
            <a:extLst>
              <a:ext uri="{FF2B5EF4-FFF2-40B4-BE49-F238E27FC236}">
                <a16:creationId xmlns:a16="http://schemas.microsoft.com/office/drawing/2014/main" id="{6023F798-19C6-4434-819C-BAE792678582}"/>
              </a:ext>
            </a:extLst>
          </p:cNvPr>
          <p:cNvSpPr/>
          <p:nvPr/>
        </p:nvSpPr>
        <p:spPr bwMode="auto">
          <a:xfrm>
            <a:off x="2666776" y="4270863"/>
            <a:ext cx="3559579" cy="739967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 anchor="ctr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sz="1400" b="1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52" name="Immagine 38">
            <a:extLst>
              <a:ext uri="{FF2B5EF4-FFF2-40B4-BE49-F238E27FC236}">
                <a16:creationId xmlns:a16="http://schemas.microsoft.com/office/drawing/2014/main" id="{FAEFD4C7-ADA3-44AC-B08F-25486B4CD6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25" y="46038"/>
            <a:ext cx="1179513" cy="1068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5560419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0" grpId="0"/>
      <p:bldP spid="40" grpId="1"/>
      <p:bldP spid="50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2"/>
          <p:cNvSpPr/>
          <p:nvPr/>
        </p:nvSpPr>
        <p:spPr>
          <a:xfrm>
            <a:off x="-382385" y="-12700"/>
            <a:ext cx="12574385" cy="1207354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472" name="ZoneTexte 30"/>
          <p:cNvSpPr txBox="1">
            <a:spLocks noChangeArrowheads="1"/>
          </p:cNvSpPr>
          <p:nvPr/>
        </p:nvSpPr>
        <p:spPr bwMode="auto">
          <a:xfrm>
            <a:off x="0" y="6572250"/>
            <a:ext cx="6858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0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474" name="Espace réservé du numéro de diapositive 1"/>
          <p:cNvSpPr txBox="1">
            <a:spLocks/>
          </p:cNvSpPr>
          <p:nvPr/>
        </p:nvSpPr>
        <p:spPr bwMode="auto">
          <a:xfrm>
            <a:off x="11277600" y="6110288"/>
            <a:ext cx="914400" cy="365125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M</a:t>
            </a:r>
            <a:r>
              <a:rPr kumimoji="0" lang="fr-FR" altLang="fr-FR" sz="1800" b="1" i="0" u="none" strike="noStrike" kern="1200" cap="none" spc="0" normalizeH="0" baseline="30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6</a:t>
            </a: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- </a:t>
            </a:r>
            <a:fld id="{49FC2660-464D-43B1-8885-124EEB25E72E}" type="slidenum">
              <a:rPr kumimoji="0" lang="fr-FR" altLang="fr-FR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38</a:t>
            </a:fld>
            <a:endParaRPr kumimoji="0" lang="fr-FR" alt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9475" name="ZoneTexte 30"/>
          <p:cNvSpPr txBox="1">
            <a:spLocks noChangeArrowheads="1"/>
          </p:cNvSpPr>
          <p:nvPr/>
        </p:nvSpPr>
        <p:spPr bwMode="auto">
          <a:xfrm>
            <a:off x="0" y="6572250"/>
            <a:ext cx="6858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0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57172" y="175135"/>
            <a:ext cx="1017425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fr-FR" altLang="fr-FR" sz="3000" b="1" dirty="0">
                <a:solidFill>
                  <a:schemeClr val="bg1"/>
                </a:solidFill>
              </a:rPr>
              <a:t>I </a:t>
            </a:r>
            <a:r>
              <a:rPr lang="fr-FR" altLang="fr-FR" sz="3000" b="1" dirty="0" err="1">
                <a:solidFill>
                  <a:schemeClr val="bg1"/>
                </a:solidFill>
              </a:rPr>
              <a:t>detersivi</a:t>
            </a:r>
            <a:r>
              <a:rPr lang="fr-FR" altLang="fr-FR" sz="3000" b="1" dirty="0">
                <a:solidFill>
                  <a:schemeClr val="bg1"/>
                </a:solidFill>
              </a:rPr>
              <a:t> </a:t>
            </a:r>
            <a:r>
              <a:rPr lang="fr-FR" altLang="fr-FR" sz="3000" b="1" dirty="0" err="1">
                <a:solidFill>
                  <a:schemeClr val="bg1"/>
                </a:solidFill>
              </a:rPr>
              <a:t>ecologici</a:t>
            </a:r>
            <a:r>
              <a:rPr lang="fr-FR" altLang="fr-FR" sz="3000" b="1" dirty="0">
                <a:solidFill>
                  <a:schemeClr val="bg1"/>
                </a:solidFill>
              </a:rPr>
              <a:t> sono </a:t>
            </a:r>
            <a:r>
              <a:rPr lang="fr-FR" altLang="fr-FR" sz="3000" b="1" dirty="0" err="1">
                <a:solidFill>
                  <a:schemeClr val="bg1"/>
                </a:solidFill>
              </a:rPr>
              <a:t>troppo</a:t>
            </a:r>
            <a:r>
              <a:rPr lang="fr-FR" altLang="fr-FR" sz="3000" b="1" dirty="0">
                <a:solidFill>
                  <a:schemeClr val="bg1"/>
                </a:solidFill>
              </a:rPr>
              <a:t> cari… </a:t>
            </a:r>
            <a:endParaRPr kumimoji="0" lang="fr-FR" altLang="fr-FR" sz="3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25" name="Rectangle 1">
            <a:extLst>
              <a:ext uri="{FF2B5EF4-FFF2-40B4-BE49-F238E27FC236}">
                <a16:creationId xmlns:a16="http://schemas.microsoft.com/office/drawing/2014/main" id="{A30ACE03-72B3-4E01-93B1-A07DCA51678B}"/>
              </a:ext>
            </a:extLst>
          </p:cNvPr>
          <p:cNvSpPr/>
          <p:nvPr/>
        </p:nvSpPr>
        <p:spPr>
          <a:xfrm>
            <a:off x="-11113" y="-90488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BD0280A2-99CF-41B5-8E1A-EC1E310D087A}"/>
              </a:ext>
            </a:extLst>
          </p:cNvPr>
          <p:cNvGrpSpPr/>
          <p:nvPr/>
        </p:nvGrpSpPr>
        <p:grpSpPr>
          <a:xfrm>
            <a:off x="125412" y="1736843"/>
            <a:ext cx="1117600" cy="3956050"/>
            <a:chOff x="106363" y="1704975"/>
            <a:chExt cx="1117600" cy="3956050"/>
          </a:xfrm>
        </p:grpSpPr>
        <p:pic>
          <p:nvPicPr>
            <p:cNvPr id="19464" name="PictoVideo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3213" y="3765550"/>
              <a:ext cx="744537" cy="631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6" name="ZtxtP-Video"/>
            <p:cNvSpPr txBox="1">
              <a:spLocks noChangeArrowheads="1"/>
            </p:cNvSpPr>
            <p:nvPr/>
          </p:nvSpPr>
          <p:spPr bwMode="auto">
            <a:xfrm>
              <a:off x="139700" y="4341813"/>
              <a:ext cx="1084263" cy="338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Chelsea Market" panose="02000000000000000000" pitchFamily="2" charset="0"/>
                  <a:ea typeface="Chelsea Market" panose="02000000000000000000" pitchFamily="2" charset="0"/>
                  <a:cs typeface="Ebrima" panose="02000000000000000000" pitchFamily="2" charset="0"/>
                </a:rPr>
                <a:t>VIDEO</a:t>
              </a:r>
            </a:p>
          </p:txBody>
        </p:sp>
        <p:pic>
          <p:nvPicPr>
            <p:cNvPr id="19467" name="PictoGuide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2575" y="2762250"/>
              <a:ext cx="739775" cy="628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" name="ZtxtP-Guide"/>
            <p:cNvSpPr txBox="1">
              <a:spLocks noChangeArrowheads="1"/>
            </p:cNvSpPr>
            <p:nvPr/>
          </p:nvSpPr>
          <p:spPr bwMode="auto">
            <a:xfrm>
              <a:off x="128588" y="3341688"/>
              <a:ext cx="1084262" cy="339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Chelsea Market" panose="02000000000000000000" pitchFamily="2" charset="0"/>
                  <a:ea typeface="Chelsea Market" panose="02000000000000000000" pitchFamily="2" charset="0"/>
                  <a:cs typeface="Verdana" panose="020B0604030504040204" pitchFamily="34" charset="0"/>
                </a:rPr>
                <a:t>GUIDA</a:t>
              </a:r>
            </a:p>
          </p:txBody>
        </p:sp>
        <p:sp>
          <p:nvSpPr>
            <p:cNvPr id="39" name="ZtxtP-Video"/>
            <p:cNvSpPr txBox="1">
              <a:spLocks noChangeArrowheads="1"/>
            </p:cNvSpPr>
            <p:nvPr/>
          </p:nvSpPr>
          <p:spPr bwMode="auto">
            <a:xfrm>
              <a:off x="136525" y="5322888"/>
              <a:ext cx="1084263" cy="338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Chelsea Market" panose="02000000000000000000" pitchFamily="2" charset="0"/>
                  <a:ea typeface="Chelsea Market" panose="02000000000000000000" pitchFamily="2" charset="0"/>
                  <a:cs typeface="Ebrima" panose="02000000000000000000" pitchFamily="2" charset="0"/>
                </a:rPr>
                <a:t>ES</a:t>
              </a:r>
            </a:p>
          </p:txBody>
        </p:sp>
        <p:pic>
          <p:nvPicPr>
            <p:cNvPr id="19470" name="Image 42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100" y="1704975"/>
              <a:ext cx="779463" cy="6619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471" name="PictoVideo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800" y="4759325"/>
              <a:ext cx="711200" cy="603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" name="ZtxtP-Info"/>
            <p:cNvSpPr txBox="1">
              <a:spLocks noChangeArrowheads="1"/>
            </p:cNvSpPr>
            <p:nvPr/>
          </p:nvSpPr>
          <p:spPr bwMode="auto">
            <a:xfrm>
              <a:off x="106363" y="2293938"/>
              <a:ext cx="1084262" cy="338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Chelsea Market" panose="02000000000000000000" pitchFamily="2" charset="0"/>
                  <a:ea typeface="Chelsea Market" panose="02000000000000000000" pitchFamily="2" charset="0"/>
                  <a:cs typeface="Ebrima" panose="02000000000000000000" pitchFamily="2" charset="0"/>
                </a:rPr>
                <a:t>INFO</a:t>
              </a:r>
            </a:p>
          </p:txBody>
        </p:sp>
      </p:grpSp>
      <p:pic>
        <p:nvPicPr>
          <p:cNvPr id="49" name="Image 3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11972">
            <a:off x="10767795" y="780517"/>
            <a:ext cx="1198563" cy="188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Num3"/>
          <p:cNvPicPr>
            <a:picLocks noChangeAspect="1"/>
          </p:cNvPicPr>
          <p:nvPr/>
        </p:nvPicPr>
        <p:blipFill>
          <a:blip r:embed="rId11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4748" y="4788573"/>
            <a:ext cx="1054653" cy="1300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Rectangle 27"/>
          <p:cNvSpPr/>
          <p:nvPr/>
        </p:nvSpPr>
        <p:spPr>
          <a:xfrm>
            <a:off x="6376702" y="1904267"/>
            <a:ext cx="4450047" cy="1746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fr-FR" sz="215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I </a:t>
            </a:r>
            <a:r>
              <a:rPr lang="fr-FR" sz="2150" dirty="0" err="1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prodotti</a:t>
            </a:r>
            <a:r>
              <a:rPr lang="fr-FR" sz="215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 per </a:t>
            </a:r>
            <a:r>
              <a:rPr lang="fr-FR" sz="2150" dirty="0" err="1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pulire</a:t>
            </a:r>
            <a:r>
              <a:rPr lang="fr-FR" sz="215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fr-FR" sz="2150" dirty="0" err="1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ecologici</a:t>
            </a:r>
            <a:r>
              <a:rPr lang="fr-FR" sz="215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fr-FR" sz="2150" dirty="0" err="1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possono</a:t>
            </a:r>
            <a:r>
              <a:rPr lang="fr-FR" sz="215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fr-FR" sz="2150" dirty="0" err="1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talvolta</a:t>
            </a:r>
            <a:r>
              <a:rPr lang="fr-FR" sz="215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fr-FR" sz="2150" dirty="0" err="1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essere</a:t>
            </a:r>
            <a:r>
              <a:rPr lang="fr-FR" sz="215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fr-FR" sz="2150" dirty="0" err="1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parecchi</a:t>
            </a:r>
            <a:r>
              <a:rPr lang="fr-FR" sz="215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 cari …</a:t>
            </a:r>
          </a:p>
          <a:p>
            <a:pPr fontAlgn="base"/>
            <a:r>
              <a:rPr lang="fr-FR" sz="215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Ma non se li </a:t>
            </a:r>
            <a:r>
              <a:rPr lang="fr-FR" sz="2150" dirty="0" err="1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facciamo</a:t>
            </a:r>
            <a:r>
              <a:rPr lang="fr-FR" sz="215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fr-FR" sz="2150" dirty="0" err="1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noi</a:t>
            </a:r>
            <a:r>
              <a:rPr lang="fr-FR" sz="215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! </a:t>
            </a:r>
            <a:r>
              <a:rPr lang="fr-FR" sz="2150" dirty="0" err="1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Optare</a:t>
            </a:r>
            <a:r>
              <a:rPr lang="fr-FR" sz="215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 per dei </a:t>
            </a:r>
            <a:r>
              <a:rPr lang="fr-FR" sz="2150" dirty="0" err="1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prodotti</a:t>
            </a:r>
            <a:r>
              <a:rPr lang="fr-FR" sz="215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fr-FR" sz="2150" dirty="0" err="1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naturali</a:t>
            </a:r>
            <a:r>
              <a:rPr lang="fr-FR" sz="215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 e non </a:t>
            </a:r>
            <a:r>
              <a:rPr lang="fr-FR" sz="2150" dirty="0" err="1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tossici</a:t>
            </a:r>
            <a:r>
              <a:rPr lang="fr-FR" sz="215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 è </a:t>
            </a:r>
            <a:r>
              <a:rPr lang="fr-FR" sz="2150" dirty="0" err="1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una</a:t>
            </a:r>
            <a:r>
              <a:rPr lang="fr-FR" sz="215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fr-FR" sz="2150" dirty="0" err="1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scelta</a:t>
            </a:r>
            <a:r>
              <a:rPr lang="fr-FR" sz="215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 sana e </a:t>
            </a:r>
            <a:r>
              <a:rPr lang="fr-FR" sz="2150" dirty="0" err="1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economica</a:t>
            </a:r>
            <a:r>
              <a:rPr lang="fr-FR" sz="215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! </a:t>
            </a:r>
            <a:endParaRPr lang="fr-FR" sz="2150" b="1" dirty="0"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6376702" y="4488314"/>
            <a:ext cx="4450047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fr-FR" sz="215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La </a:t>
            </a:r>
            <a:r>
              <a:rPr lang="fr-FR" sz="2150" b="1" dirty="0" err="1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formaldeide</a:t>
            </a:r>
            <a:r>
              <a:rPr lang="fr-FR" sz="215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, i </a:t>
            </a:r>
            <a:r>
              <a:rPr lang="fr-FR" sz="2150" dirty="0" err="1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fosfati</a:t>
            </a:r>
            <a:r>
              <a:rPr lang="fr-FR" sz="215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, i </a:t>
            </a:r>
            <a:r>
              <a:rPr lang="fr-FR" sz="2150" dirty="0" err="1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borati</a:t>
            </a:r>
            <a:r>
              <a:rPr lang="fr-FR" sz="215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, </a:t>
            </a:r>
            <a:r>
              <a:rPr lang="fr-FR" sz="2150" dirty="0" err="1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gli</a:t>
            </a:r>
            <a:r>
              <a:rPr lang="fr-FR" sz="215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fr-FR" sz="2150" b="1" dirty="0" err="1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anticalcare</a:t>
            </a:r>
            <a:r>
              <a:rPr lang="fr-FR" sz="215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, </a:t>
            </a:r>
            <a:r>
              <a:rPr lang="fr-FR" sz="2150" dirty="0" err="1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gli</a:t>
            </a:r>
            <a:r>
              <a:rPr lang="fr-FR" sz="215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fr-FR" sz="2150" dirty="0" err="1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sbiancanti</a:t>
            </a:r>
            <a:r>
              <a:rPr lang="fr-FR" sz="215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, la </a:t>
            </a:r>
            <a:r>
              <a:rPr lang="fr-FR" sz="2150" dirty="0" err="1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candeggina</a:t>
            </a:r>
            <a:r>
              <a:rPr lang="fr-FR" sz="215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, i </a:t>
            </a:r>
            <a:r>
              <a:rPr lang="fr-FR" sz="2150" dirty="0" err="1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prodotti</a:t>
            </a:r>
            <a:r>
              <a:rPr lang="fr-FR" sz="215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fr-FR" sz="2150" dirty="0" err="1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antibatterici</a:t>
            </a:r>
            <a:r>
              <a:rPr lang="fr-FR" sz="215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, </a:t>
            </a:r>
            <a:r>
              <a:rPr lang="fr-FR" sz="2150" dirty="0" err="1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ecc</a:t>
            </a:r>
            <a:r>
              <a:rPr lang="fr-FR" sz="215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. sono tutte </a:t>
            </a:r>
            <a:r>
              <a:rPr lang="fr-FR" sz="2150" dirty="0" err="1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sostanze</a:t>
            </a:r>
            <a:r>
              <a:rPr lang="fr-FR" sz="215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 da </a:t>
            </a:r>
            <a:r>
              <a:rPr lang="fr-FR" sz="2150" dirty="0" err="1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evitare</a:t>
            </a:r>
            <a:r>
              <a:rPr lang="fr-FR" sz="215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.</a:t>
            </a:r>
          </a:p>
        </p:txBody>
      </p:sp>
      <p:sp>
        <p:nvSpPr>
          <p:cNvPr id="30" name="Rectangle 29"/>
          <p:cNvSpPr/>
          <p:nvPr/>
        </p:nvSpPr>
        <p:spPr>
          <a:xfrm>
            <a:off x="2954712" y="3627646"/>
            <a:ext cx="1084262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fr-FR" altLang="fr-FR" sz="3500" b="1" dirty="0" err="1">
                <a:solidFill>
                  <a:schemeClr val="accent4">
                    <a:lumMod val="75000"/>
                  </a:schemeClr>
                </a:solidFill>
              </a:rPr>
              <a:t>falso</a:t>
            </a:r>
            <a:endParaRPr kumimoji="0" lang="fr-FR" altLang="fr-FR" sz="3500" b="1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75000"/>
                </a:schemeClr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2797232" y="2243244"/>
            <a:ext cx="1207199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fr-FR" altLang="fr-FR" sz="3500" b="1" noProof="0" dirty="0" err="1">
                <a:solidFill>
                  <a:schemeClr val="accent4">
                    <a:lumMod val="75000"/>
                  </a:schemeClr>
                </a:solidFill>
              </a:rPr>
              <a:t>vero</a:t>
            </a:r>
            <a:endParaRPr kumimoji="0" lang="fr-FR" altLang="fr-FR" sz="3500" b="1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75000"/>
                </a:schemeClr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pic>
        <p:nvPicPr>
          <p:cNvPr id="32" name="Num1"/>
          <p:cNvPicPr>
            <a:picLocks noChangeAspect="1"/>
          </p:cNvPicPr>
          <p:nvPr/>
        </p:nvPicPr>
        <p:blipFill>
          <a:blip r:embed="rId1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4978" y="1928614"/>
            <a:ext cx="1043825" cy="1287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Num2"/>
          <p:cNvPicPr>
            <a:picLocks noChangeAspect="1"/>
          </p:cNvPicPr>
          <p:nvPr/>
        </p:nvPicPr>
        <p:blipFill>
          <a:blip r:embed="rId1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4978" y="3382605"/>
            <a:ext cx="1039734" cy="1282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" name="Rectangle 39">
            <a:extLst>
              <a:ext uri="{FF2B5EF4-FFF2-40B4-BE49-F238E27FC236}">
                <a16:creationId xmlns:a16="http://schemas.microsoft.com/office/drawing/2014/main" id="{53C8034C-9BBA-488C-AD44-8F2F17E108C7}"/>
              </a:ext>
            </a:extLst>
          </p:cNvPr>
          <p:cNvSpPr/>
          <p:nvPr/>
        </p:nvSpPr>
        <p:spPr>
          <a:xfrm>
            <a:off x="3208906" y="5160646"/>
            <a:ext cx="8383424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500" b="1" dirty="0" err="1">
                <a:solidFill>
                  <a:schemeClr val="accent4">
                    <a:lumMod val="75000"/>
                  </a:schemeClr>
                </a:solidFill>
              </a:rPr>
              <a:t>dipende</a:t>
            </a:r>
            <a:endParaRPr lang="fr-FR" sz="350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42" name="Image 41"/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67" r="71776" b="18934"/>
          <a:stretch/>
        </p:blipFill>
        <p:spPr>
          <a:xfrm>
            <a:off x="2929155" y="1567436"/>
            <a:ext cx="2670490" cy="4169664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12593391" y="2316738"/>
            <a:ext cx="19094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fr-FR" dirty="0"/>
              <a:t>Vrai</a:t>
            </a:r>
          </a:p>
          <a:p>
            <a:pPr marL="342900" indent="-342900">
              <a:buAutoNum type="arabicPeriod"/>
            </a:pPr>
            <a:r>
              <a:rPr lang="fr-FR" dirty="0"/>
              <a:t>Faux</a:t>
            </a:r>
          </a:p>
          <a:p>
            <a:pPr marL="342900" indent="-342900">
              <a:buAutoNum type="arabicPeriod"/>
            </a:pPr>
            <a:r>
              <a:rPr lang="fr-FR" dirty="0"/>
              <a:t>Cela dépend</a:t>
            </a:r>
          </a:p>
        </p:txBody>
      </p:sp>
      <p:sp>
        <p:nvSpPr>
          <p:cNvPr id="6" name="Rectangle 5"/>
          <p:cNvSpPr/>
          <p:nvPr>
            <p:custDataLst>
              <p:tags r:id="rId2"/>
            </p:custDataLst>
          </p:nvPr>
        </p:nvSpPr>
        <p:spPr>
          <a:xfrm>
            <a:off x="11938000" y="0"/>
            <a:ext cx="254000" cy="254000"/>
          </a:xfrm>
          <a:prstGeom prst="rect">
            <a:avLst/>
          </a:prstGeom>
          <a:blipFill>
            <a:blip r:embed="rId17"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 descr="3"/>
          <p:cNvPicPr>
            <a:picLocks/>
          </p:cNvPicPr>
          <p:nvPr>
            <p:custDataLst>
              <p:tags r:id="rId3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9691" y="2908558"/>
            <a:ext cx="393700" cy="279400"/>
          </a:xfrm>
          <a:prstGeom prst="rect">
            <a:avLst/>
          </a:prstGeom>
        </p:spPr>
      </p:pic>
      <p:pic>
        <p:nvPicPr>
          <p:cNvPr id="35" name="Image 7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18" y="146904"/>
            <a:ext cx="1047750" cy="117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" name="Rectangle : coins arrondis 40">
            <a:extLst>
              <a:ext uri="{FF2B5EF4-FFF2-40B4-BE49-F238E27FC236}">
                <a16:creationId xmlns:a16="http://schemas.microsoft.com/office/drawing/2014/main" id="{AA7E2C5B-4F44-449D-9BFD-2C6910168A99}"/>
              </a:ext>
            </a:extLst>
          </p:cNvPr>
          <p:cNvSpPr/>
          <p:nvPr/>
        </p:nvSpPr>
        <p:spPr bwMode="auto">
          <a:xfrm>
            <a:off x="2885919" y="5046579"/>
            <a:ext cx="2752218" cy="739967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 anchor="ctr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sz="1400" b="1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43" name="Immagine 38">
            <a:extLst>
              <a:ext uri="{FF2B5EF4-FFF2-40B4-BE49-F238E27FC236}">
                <a16:creationId xmlns:a16="http://schemas.microsoft.com/office/drawing/2014/main" id="{E9D414D4-65AD-4AD6-8A4E-12511E6600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25" y="46038"/>
            <a:ext cx="1179513" cy="1068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0673231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"/>
                            </p:stCondLst>
                            <p:childTnLst>
                              <p:par>
                                <p:cTn id="2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0" grpId="0"/>
      <p:bldP spid="31" grpId="0"/>
      <p:bldP spid="40" grpId="0"/>
      <p:bldP spid="40" grpId="1"/>
      <p:bldP spid="4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2"/>
          <p:cNvSpPr/>
          <p:nvPr/>
        </p:nvSpPr>
        <p:spPr>
          <a:xfrm>
            <a:off x="-382385" y="-12700"/>
            <a:ext cx="12574385" cy="1298210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472" name="ZoneTexte 30"/>
          <p:cNvSpPr txBox="1">
            <a:spLocks noChangeArrowheads="1"/>
          </p:cNvSpPr>
          <p:nvPr/>
        </p:nvSpPr>
        <p:spPr bwMode="auto">
          <a:xfrm>
            <a:off x="0" y="6572250"/>
            <a:ext cx="6858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0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473" name="Rectangle 1"/>
          <p:cNvSpPr>
            <a:spLocks noChangeArrowheads="1"/>
          </p:cNvSpPr>
          <p:nvPr/>
        </p:nvSpPr>
        <p:spPr bwMode="auto">
          <a:xfrm>
            <a:off x="5413375" y="2111375"/>
            <a:ext cx="6096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19474" name="Espace réservé du numéro de diapositive 1"/>
          <p:cNvSpPr txBox="1">
            <a:spLocks/>
          </p:cNvSpPr>
          <p:nvPr/>
        </p:nvSpPr>
        <p:spPr bwMode="auto">
          <a:xfrm>
            <a:off x="11277600" y="6110288"/>
            <a:ext cx="914400" cy="365125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M</a:t>
            </a:r>
            <a:r>
              <a:rPr kumimoji="0" lang="fr-FR" altLang="fr-FR" sz="1800" b="1" i="0" u="none" strike="noStrike" kern="1200" cap="none" spc="0" normalizeH="0" baseline="30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6</a:t>
            </a: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- </a:t>
            </a:r>
            <a:fld id="{49FC2660-464D-43B1-8885-124EEB25E72E}" type="slidenum">
              <a:rPr kumimoji="0" lang="fr-FR" altLang="fr-FR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39</a:t>
            </a:fld>
            <a:endParaRPr kumimoji="0" lang="fr-FR" alt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9475" name="ZoneTexte 30"/>
          <p:cNvSpPr txBox="1">
            <a:spLocks noChangeArrowheads="1"/>
          </p:cNvSpPr>
          <p:nvPr/>
        </p:nvSpPr>
        <p:spPr bwMode="auto">
          <a:xfrm>
            <a:off x="0" y="6572250"/>
            <a:ext cx="6858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0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16430" y="58221"/>
            <a:ext cx="969294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fr-FR" altLang="fr-FR" sz="3000" b="1" dirty="0">
                <a:solidFill>
                  <a:schemeClr val="bg1"/>
                </a:solidFill>
              </a:rPr>
              <a:t>Quali sono i </a:t>
            </a:r>
            <a:r>
              <a:rPr lang="fr-FR" altLang="fr-FR" sz="3000" b="1" dirty="0" err="1">
                <a:solidFill>
                  <a:schemeClr val="bg1"/>
                </a:solidFill>
              </a:rPr>
              <a:t>prodotti</a:t>
            </a:r>
            <a:r>
              <a:rPr lang="fr-FR" altLang="fr-FR" sz="3000" b="1" dirty="0">
                <a:solidFill>
                  <a:schemeClr val="bg1"/>
                </a:solidFill>
              </a:rPr>
              <a:t> per la casa </a:t>
            </a:r>
            <a:r>
              <a:rPr lang="fr-FR" altLang="fr-FR" sz="3000" b="1" dirty="0" err="1">
                <a:solidFill>
                  <a:schemeClr val="bg1"/>
                </a:solidFill>
              </a:rPr>
              <a:t>che</a:t>
            </a:r>
            <a:r>
              <a:rPr lang="fr-FR" altLang="fr-FR" sz="3000" b="1" dirty="0">
                <a:solidFill>
                  <a:schemeClr val="bg1"/>
                </a:solidFill>
              </a:rPr>
              <a:t> è </a:t>
            </a:r>
            <a:r>
              <a:rPr lang="fr-FR" altLang="fr-FR" sz="3000" b="1" dirty="0" err="1">
                <a:solidFill>
                  <a:schemeClr val="bg1"/>
                </a:solidFill>
              </a:rPr>
              <a:t>meglio</a:t>
            </a:r>
            <a:r>
              <a:rPr lang="fr-FR" altLang="fr-FR" sz="3000" b="1" dirty="0">
                <a:solidFill>
                  <a:schemeClr val="bg1"/>
                </a:solidFill>
              </a:rPr>
              <a:t> </a:t>
            </a:r>
            <a:r>
              <a:rPr lang="fr-FR" altLang="fr-FR" sz="3000" b="1" dirty="0" err="1">
                <a:solidFill>
                  <a:schemeClr val="bg1"/>
                </a:solidFill>
              </a:rPr>
              <a:t>utilizzare</a:t>
            </a:r>
            <a:r>
              <a:rPr lang="fr-FR" altLang="fr-FR" sz="3000" b="1" dirty="0">
                <a:solidFill>
                  <a:schemeClr val="bg1"/>
                </a:solidFill>
              </a:rPr>
              <a:t> per la </a:t>
            </a:r>
            <a:r>
              <a:rPr lang="fr-FR" altLang="fr-FR" sz="3000" b="1" dirty="0" err="1">
                <a:solidFill>
                  <a:schemeClr val="bg1"/>
                </a:solidFill>
              </a:rPr>
              <a:t>qualità</a:t>
            </a:r>
            <a:r>
              <a:rPr lang="fr-FR" altLang="fr-FR" sz="3000" b="1" dirty="0">
                <a:solidFill>
                  <a:schemeClr val="bg1"/>
                </a:solidFill>
              </a:rPr>
              <a:t> </a:t>
            </a:r>
            <a:r>
              <a:rPr lang="fr-FR" altLang="fr-FR" sz="3000" b="1" dirty="0" err="1">
                <a:solidFill>
                  <a:schemeClr val="bg1"/>
                </a:solidFill>
              </a:rPr>
              <a:t>dell’aria</a:t>
            </a:r>
            <a:r>
              <a:rPr lang="fr-FR" altLang="fr-FR" sz="3000" b="1" dirty="0">
                <a:solidFill>
                  <a:schemeClr val="bg1"/>
                </a:solidFill>
              </a:rPr>
              <a:t>? </a:t>
            </a:r>
            <a:endParaRPr kumimoji="0" lang="fr-FR" altLang="fr-FR" sz="3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25" name="Rectangle 1">
            <a:extLst>
              <a:ext uri="{FF2B5EF4-FFF2-40B4-BE49-F238E27FC236}">
                <a16:creationId xmlns:a16="http://schemas.microsoft.com/office/drawing/2014/main" id="{A30ACE03-72B3-4E01-93B1-A07DCA51678B}"/>
              </a:ext>
            </a:extLst>
          </p:cNvPr>
          <p:cNvSpPr/>
          <p:nvPr/>
        </p:nvSpPr>
        <p:spPr>
          <a:xfrm>
            <a:off x="-11113" y="-90488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BD0280A2-99CF-41B5-8E1A-EC1E310D087A}"/>
              </a:ext>
            </a:extLst>
          </p:cNvPr>
          <p:cNvGrpSpPr/>
          <p:nvPr/>
        </p:nvGrpSpPr>
        <p:grpSpPr>
          <a:xfrm>
            <a:off x="125412" y="1736843"/>
            <a:ext cx="1117600" cy="3956050"/>
            <a:chOff x="106363" y="1704975"/>
            <a:chExt cx="1117600" cy="3956050"/>
          </a:xfrm>
        </p:grpSpPr>
        <p:pic>
          <p:nvPicPr>
            <p:cNvPr id="19464" name="PictoVideo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3213" y="3765550"/>
              <a:ext cx="744537" cy="631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6" name="ZtxtP-Video"/>
            <p:cNvSpPr txBox="1">
              <a:spLocks noChangeArrowheads="1"/>
            </p:cNvSpPr>
            <p:nvPr/>
          </p:nvSpPr>
          <p:spPr bwMode="auto">
            <a:xfrm>
              <a:off x="139700" y="4341813"/>
              <a:ext cx="1084263" cy="338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Chelsea Market" panose="02000000000000000000" pitchFamily="2" charset="0"/>
                  <a:ea typeface="Chelsea Market" panose="02000000000000000000" pitchFamily="2" charset="0"/>
                  <a:cs typeface="Ebrima" panose="02000000000000000000" pitchFamily="2" charset="0"/>
                </a:rPr>
                <a:t>VIDEO</a:t>
              </a:r>
            </a:p>
          </p:txBody>
        </p:sp>
        <p:pic>
          <p:nvPicPr>
            <p:cNvPr id="19467" name="PictoGuide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2575" y="2762250"/>
              <a:ext cx="739775" cy="628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" name="ZtxtP-Guide"/>
            <p:cNvSpPr txBox="1">
              <a:spLocks noChangeArrowheads="1"/>
            </p:cNvSpPr>
            <p:nvPr/>
          </p:nvSpPr>
          <p:spPr bwMode="auto">
            <a:xfrm>
              <a:off x="128588" y="3341688"/>
              <a:ext cx="1084262" cy="339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Chelsea Market" panose="02000000000000000000" pitchFamily="2" charset="0"/>
                  <a:ea typeface="Chelsea Market" panose="02000000000000000000" pitchFamily="2" charset="0"/>
                  <a:cs typeface="Verdana" panose="020B0604030504040204" pitchFamily="34" charset="0"/>
                </a:rPr>
                <a:t>GUIDA</a:t>
              </a:r>
            </a:p>
          </p:txBody>
        </p:sp>
        <p:sp>
          <p:nvSpPr>
            <p:cNvPr id="39" name="ZtxtP-Video"/>
            <p:cNvSpPr txBox="1">
              <a:spLocks noChangeArrowheads="1"/>
            </p:cNvSpPr>
            <p:nvPr/>
          </p:nvSpPr>
          <p:spPr bwMode="auto">
            <a:xfrm>
              <a:off x="136525" y="5322888"/>
              <a:ext cx="1084263" cy="338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Chelsea Market" panose="02000000000000000000" pitchFamily="2" charset="0"/>
                  <a:ea typeface="Chelsea Market" panose="02000000000000000000" pitchFamily="2" charset="0"/>
                  <a:cs typeface="Ebrima" panose="02000000000000000000" pitchFamily="2" charset="0"/>
                </a:rPr>
                <a:t>ES</a:t>
              </a:r>
            </a:p>
          </p:txBody>
        </p:sp>
        <p:pic>
          <p:nvPicPr>
            <p:cNvPr id="19470" name="Image 4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100" y="1704975"/>
              <a:ext cx="779463" cy="6619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471" name="PictoVideo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800" y="4759325"/>
              <a:ext cx="711200" cy="603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" name="ZtxtP-Info"/>
            <p:cNvSpPr txBox="1">
              <a:spLocks noChangeArrowheads="1"/>
            </p:cNvSpPr>
            <p:nvPr/>
          </p:nvSpPr>
          <p:spPr bwMode="auto">
            <a:xfrm>
              <a:off x="106363" y="2293938"/>
              <a:ext cx="1084262" cy="338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Chelsea Market" panose="02000000000000000000" pitchFamily="2" charset="0"/>
                  <a:ea typeface="Chelsea Market" panose="02000000000000000000" pitchFamily="2" charset="0"/>
                  <a:cs typeface="Ebrima" panose="02000000000000000000" pitchFamily="2" charset="0"/>
                </a:rPr>
                <a:t>INFO</a:t>
              </a:r>
            </a:p>
          </p:txBody>
        </p:sp>
      </p:grpSp>
      <p:grpSp>
        <p:nvGrpSpPr>
          <p:cNvPr id="6" name="Groupe 5"/>
          <p:cNvGrpSpPr/>
          <p:nvPr/>
        </p:nvGrpSpPr>
        <p:grpSpPr>
          <a:xfrm>
            <a:off x="2483372" y="1363298"/>
            <a:ext cx="2048787" cy="2839769"/>
            <a:chOff x="6835547" y="-402812"/>
            <a:chExt cx="2048787" cy="2839769"/>
          </a:xfrm>
        </p:grpSpPr>
        <p:sp>
          <p:nvSpPr>
            <p:cNvPr id="27" name="TextBox 1"/>
            <p:cNvSpPr txBox="1">
              <a:spLocks noChangeArrowheads="1"/>
            </p:cNvSpPr>
            <p:nvPr/>
          </p:nvSpPr>
          <p:spPr bwMode="auto">
            <a:xfrm>
              <a:off x="6835547" y="1639153"/>
              <a:ext cx="2048787" cy="797804"/>
            </a:xfrm>
            <a:prstGeom prst="rect">
              <a:avLst/>
            </a:prstGeom>
            <a:solidFill>
              <a:srgbClr val="F9F5D7">
                <a:alpha val="50000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square" lIns="104287" tIns="52144" rIns="104287" bIns="52144">
              <a:spAutoFit/>
            </a:bodyPr>
            <a:lstStyle/>
            <a:p>
              <a:pPr algn="ctr">
                <a:defRPr/>
              </a:pPr>
              <a:r>
                <a:rPr lang="fr-FR" altLang="fr-FR" sz="1500" dirty="0">
                  <a:solidFill>
                    <a:schemeClr val="accent4">
                      <a:lumMod val="75000"/>
                    </a:schemeClr>
                  </a:solidFill>
                  <a:cs typeface="Arial" panose="020B0604020202020204" pitchFamily="34" charset="0"/>
                </a:rPr>
                <a:t>L’</a:t>
              </a:r>
              <a:r>
                <a:rPr lang="fr-FR" altLang="fr-FR" sz="1500" dirty="0" err="1">
                  <a:solidFill>
                    <a:schemeClr val="accent4">
                      <a:lumMod val="75000"/>
                    </a:schemeClr>
                  </a:solidFill>
                  <a:cs typeface="Arial" panose="020B0604020202020204" pitchFamily="34" charset="0"/>
                </a:rPr>
                <a:t>aceto</a:t>
              </a:r>
              <a:r>
                <a:rPr lang="fr-FR" altLang="fr-FR" sz="1500" dirty="0">
                  <a:solidFill>
                    <a:schemeClr val="accent4">
                      <a:lumMod val="75000"/>
                    </a:schemeClr>
                  </a:solidFill>
                  <a:cs typeface="Arial" panose="020B0604020202020204" pitchFamily="34" charset="0"/>
                </a:rPr>
                <a:t> </a:t>
              </a:r>
              <a:r>
                <a:rPr lang="fr-FR" altLang="fr-FR" sz="1500" dirty="0" err="1">
                  <a:solidFill>
                    <a:schemeClr val="accent4">
                      <a:lumMod val="75000"/>
                    </a:schemeClr>
                  </a:solidFill>
                  <a:cs typeface="Arial" panose="020B0604020202020204" pitchFamily="34" charset="0"/>
                </a:rPr>
                <a:t>bianco</a:t>
              </a:r>
              <a:r>
                <a:rPr lang="fr-FR" altLang="fr-FR" sz="1500" dirty="0">
                  <a:solidFill>
                    <a:schemeClr val="accent4">
                      <a:lumMod val="75000"/>
                    </a:schemeClr>
                  </a:solidFill>
                  <a:cs typeface="Arial" panose="020B0604020202020204" pitchFamily="34" charset="0"/>
                </a:rPr>
                <a:t>: </a:t>
              </a:r>
            </a:p>
            <a:p>
              <a:pPr algn="ctr">
                <a:defRPr/>
              </a:pPr>
              <a:r>
                <a:rPr lang="fr-FR" altLang="fr-FR" sz="1500" dirty="0" err="1">
                  <a:solidFill>
                    <a:schemeClr val="bg2">
                      <a:lumMod val="50000"/>
                    </a:schemeClr>
                  </a:solidFill>
                  <a:cs typeface="Arial" panose="020B0604020202020204" pitchFamily="34" charset="0"/>
                </a:rPr>
                <a:t>Disinfetta</a:t>
              </a:r>
              <a:r>
                <a:rPr lang="fr-FR" altLang="fr-FR" sz="1500" dirty="0">
                  <a:solidFill>
                    <a:schemeClr val="bg2">
                      <a:lumMod val="50000"/>
                    </a:schemeClr>
                  </a:solidFill>
                  <a:cs typeface="Arial" panose="020B0604020202020204" pitchFamily="34" charset="0"/>
                </a:rPr>
                <a:t>, </a:t>
              </a:r>
              <a:r>
                <a:rPr lang="fr-FR" altLang="fr-FR" sz="1500" dirty="0" err="1">
                  <a:solidFill>
                    <a:schemeClr val="bg2">
                      <a:lumMod val="50000"/>
                    </a:schemeClr>
                  </a:solidFill>
                  <a:cs typeface="Arial" panose="020B0604020202020204" pitchFamily="34" charset="0"/>
                </a:rPr>
                <a:t>deodora</a:t>
              </a:r>
              <a:r>
                <a:rPr lang="fr-FR" altLang="fr-FR" sz="1500" dirty="0">
                  <a:solidFill>
                    <a:schemeClr val="bg2">
                      <a:lumMod val="50000"/>
                    </a:schemeClr>
                  </a:solidFill>
                  <a:cs typeface="Arial" panose="020B0604020202020204" pitchFamily="34" charset="0"/>
                </a:rPr>
                <a:t> e </a:t>
              </a:r>
              <a:r>
                <a:rPr lang="fr-FR" altLang="fr-FR" sz="1500" dirty="0" err="1">
                  <a:solidFill>
                    <a:schemeClr val="bg2">
                      <a:lumMod val="50000"/>
                    </a:schemeClr>
                  </a:solidFill>
                  <a:cs typeface="Arial" panose="020B0604020202020204" pitchFamily="34" charset="0"/>
                </a:rPr>
                <a:t>scioglie</a:t>
              </a:r>
              <a:r>
                <a:rPr lang="fr-FR" altLang="fr-FR" sz="1500" dirty="0">
                  <a:solidFill>
                    <a:schemeClr val="bg2">
                      <a:lumMod val="50000"/>
                    </a:schemeClr>
                  </a:solidFill>
                  <a:cs typeface="Arial" panose="020B0604020202020204" pitchFamily="34" charset="0"/>
                </a:rPr>
                <a:t> il </a:t>
              </a:r>
              <a:r>
                <a:rPr lang="fr-FR" altLang="fr-FR" sz="1500" dirty="0" err="1">
                  <a:solidFill>
                    <a:schemeClr val="bg2">
                      <a:lumMod val="50000"/>
                    </a:schemeClr>
                  </a:solidFill>
                  <a:cs typeface="Arial" panose="020B0604020202020204" pitchFamily="34" charset="0"/>
                </a:rPr>
                <a:t>calcare</a:t>
              </a:r>
              <a:endParaRPr lang="fr-FR" altLang="fr-FR" sz="1500" dirty="0">
                <a:solidFill>
                  <a:schemeClr val="bg2">
                    <a:lumMod val="50000"/>
                  </a:schemeClr>
                </a:solidFill>
                <a:cs typeface="Arial" panose="020B0604020202020204" pitchFamily="34" charset="0"/>
              </a:endParaRPr>
            </a:p>
          </p:txBody>
        </p:sp>
        <p:pic>
          <p:nvPicPr>
            <p:cNvPr id="26" name="Image 2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85124" y="-402812"/>
              <a:ext cx="718808" cy="2003170"/>
            </a:xfrm>
            <a:prstGeom prst="rect">
              <a:avLst/>
            </a:prstGeom>
          </p:spPr>
        </p:pic>
      </p:grpSp>
      <p:grpSp>
        <p:nvGrpSpPr>
          <p:cNvPr id="7" name="Groupe 6"/>
          <p:cNvGrpSpPr/>
          <p:nvPr/>
        </p:nvGrpSpPr>
        <p:grpSpPr>
          <a:xfrm>
            <a:off x="8801403" y="1425411"/>
            <a:ext cx="2483998" cy="2832131"/>
            <a:chOff x="8820555" y="303988"/>
            <a:chExt cx="1965779" cy="2321107"/>
          </a:xfrm>
        </p:grpSpPr>
        <p:sp>
          <p:nvSpPr>
            <p:cNvPr id="42" name="TextBox 1"/>
            <p:cNvSpPr txBox="1">
              <a:spLocks noChangeArrowheads="1"/>
            </p:cNvSpPr>
            <p:nvPr/>
          </p:nvSpPr>
          <p:spPr bwMode="auto">
            <a:xfrm>
              <a:off x="8820555" y="1971245"/>
              <a:ext cx="1965779" cy="653850"/>
            </a:xfrm>
            <a:prstGeom prst="rect">
              <a:avLst/>
            </a:prstGeom>
            <a:solidFill>
              <a:srgbClr val="F9F5D7">
                <a:alpha val="50000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square" lIns="104287" tIns="52144" rIns="104287" bIns="52144">
              <a:spAutoFit/>
            </a:bodyPr>
            <a:lstStyle/>
            <a:p>
              <a:pPr algn="ctr">
                <a:defRPr/>
              </a:pPr>
              <a:r>
                <a:rPr lang="fr-FR" altLang="fr-FR" sz="1500" dirty="0">
                  <a:solidFill>
                    <a:schemeClr val="accent4">
                      <a:lumMod val="75000"/>
                    </a:schemeClr>
                  </a:solidFill>
                  <a:cs typeface="Arial" panose="020B0604020202020204" pitchFamily="34" charset="0"/>
                </a:rPr>
                <a:t>Il </a:t>
              </a:r>
              <a:r>
                <a:rPr lang="fr-FR" altLang="fr-FR" sz="1500" dirty="0" err="1">
                  <a:solidFill>
                    <a:schemeClr val="accent4">
                      <a:lumMod val="75000"/>
                    </a:schemeClr>
                  </a:solidFill>
                  <a:cs typeface="Arial" panose="020B0604020202020204" pitchFamily="34" charset="0"/>
                </a:rPr>
                <a:t>sapone</a:t>
              </a:r>
              <a:r>
                <a:rPr lang="fr-FR" altLang="fr-FR" sz="1500" dirty="0">
                  <a:solidFill>
                    <a:schemeClr val="accent4">
                      <a:lumMod val="75000"/>
                    </a:schemeClr>
                  </a:solidFill>
                  <a:cs typeface="Arial" panose="020B0604020202020204" pitchFamily="34" charset="0"/>
                </a:rPr>
                <a:t> </a:t>
              </a:r>
              <a:r>
                <a:rPr lang="fr-FR" altLang="fr-FR" sz="1500" dirty="0" err="1">
                  <a:solidFill>
                    <a:schemeClr val="accent4">
                      <a:lumMod val="75000"/>
                    </a:schemeClr>
                  </a:solidFill>
                  <a:cs typeface="Arial" panose="020B0604020202020204" pitchFamily="34" charset="0"/>
                </a:rPr>
                <a:t>nero</a:t>
              </a:r>
              <a:r>
                <a:rPr lang="fr-FR" altLang="fr-FR" sz="1500" dirty="0">
                  <a:solidFill>
                    <a:schemeClr val="accent4">
                      <a:lumMod val="75000"/>
                    </a:schemeClr>
                  </a:solidFill>
                  <a:cs typeface="Arial" panose="020B0604020202020204" pitchFamily="34" charset="0"/>
                </a:rPr>
                <a:t> (</a:t>
              </a:r>
              <a:r>
                <a:rPr lang="fr-FR" altLang="fr-FR" sz="1500" dirty="0" err="1">
                  <a:solidFill>
                    <a:schemeClr val="accent4">
                      <a:lumMod val="75000"/>
                    </a:schemeClr>
                  </a:solidFill>
                  <a:cs typeface="Arial" panose="020B0604020202020204" pitchFamily="34" charset="0"/>
                </a:rPr>
                <a:t>ottenuto</a:t>
              </a:r>
              <a:r>
                <a:rPr lang="fr-FR" altLang="fr-FR" sz="1500" dirty="0">
                  <a:solidFill>
                    <a:schemeClr val="accent4">
                      <a:lumMod val="75000"/>
                    </a:schemeClr>
                  </a:solidFill>
                  <a:cs typeface="Arial" panose="020B0604020202020204" pitchFamily="34" charset="0"/>
                </a:rPr>
                <a:t> a </a:t>
              </a:r>
              <a:r>
                <a:rPr lang="fr-FR" altLang="fr-FR" sz="1500" dirty="0" err="1">
                  <a:solidFill>
                    <a:schemeClr val="accent4">
                      <a:lumMod val="75000"/>
                    </a:schemeClr>
                  </a:solidFill>
                  <a:cs typeface="Arial" panose="020B0604020202020204" pitchFamily="34" charset="0"/>
                </a:rPr>
                <a:t>partire</a:t>
              </a:r>
              <a:r>
                <a:rPr lang="fr-FR" altLang="fr-FR" sz="1500" dirty="0">
                  <a:solidFill>
                    <a:schemeClr val="accent4">
                      <a:lumMod val="75000"/>
                    </a:schemeClr>
                  </a:solidFill>
                  <a:cs typeface="Arial" panose="020B0604020202020204" pitchFamily="34" charset="0"/>
                </a:rPr>
                <a:t> </a:t>
              </a:r>
              <a:r>
                <a:rPr lang="fr-FR" altLang="fr-FR" sz="1500" dirty="0" err="1">
                  <a:solidFill>
                    <a:schemeClr val="accent4">
                      <a:lumMod val="75000"/>
                    </a:schemeClr>
                  </a:solidFill>
                  <a:cs typeface="Arial" panose="020B0604020202020204" pitchFamily="34" charset="0"/>
                </a:rPr>
                <a:t>dall’olio</a:t>
              </a:r>
              <a:r>
                <a:rPr lang="fr-FR" altLang="fr-FR" sz="1500" dirty="0">
                  <a:solidFill>
                    <a:schemeClr val="accent4">
                      <a:lumMod val="75000"/>
                    </a:schemeClr>
                  </a:solidFill>
                  <a:cs typeface="Arial" panose="020B0604020202020204" pitchFamily="34" charset="0"/>
                </a:rPr>
                <a:t> di oliva): </a:t>
              </a:r>
            </a:p>
            <a:p>
              <a:pPr algn="ctr">
                <a:defRPr/>
              </a:pPr>
              <a:r>
                <a:rPr lang="fr-FR" altLang="fr-FR" sz="1500" dirty="0" err="1">
                  <a:solidFill>
                    <a:schemeClr val="bg2">
                      <a:lumMod val="50000"/>
                    </a:schemeClr>
                  </a:solidFill>
                  <a:cs typeface="Arial" panose="020B0604020202020204" pitchFamily="34" charset="0"/>
                </a:rPr>
                <a:t>Sgrassa</a:t>
              </a:r>
              <a:r>
                <a:rPr lang="fr-FR" altLang="fr-FR" sz="1500" dirty="0">
                  <a:solidFill>
                    <a:schemeClr val="bg2">
                      <a:lumMod val="50000"/>
                    </a:schemeClr>
                  </a:solidFill>
                  <a:cs typeface="Arial" panose="020B0604020202020204" pitchFamily="34" charset="0"/>
                </a:rPr>
                <a:t>, </a:t>
              </a:r>
              <a:r>
                <a:rPr lang="fr-FR" altLang="fr-FR" sz="1500" dirty="0" err="1">
                  <a:solidFill>
                    <a:schemeClr val="bg2">
                      <a:lumMod val="50000"/>
                    </a:schemeClr>
                  </a:solidFill>
                  <a:cs typeface="Arial" panose="020B0604020202020204" pitchFamily="34" charset="0"/>
                </a:rPr>
                <a:t>smacchia</a:t>
              </a:r>
              <a:endParaRPr lang="fr-FR" altLang="fr-FR" sz="1500" dirty="0">
                <a:solidFill>
                  <a:schemeClr val="bg2">
                    <a:lumMod val="50000"/>
                  </a:schemeClr>
                </a:solidFill>
                <a:cs typeface="Arial" panose="020B0604020202020204" pitchFamily="34" charset="0"/>
              </a:endParaRPr>
            </a:p>
          </p:txBody>
        </p:sp>
        <p:pic>
          <p:nvPicPr>
            <p:cNvPr id="28" name="Image 27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59950" y="303988"/>
              <a:ext cx="966264" cy="1641722"/>
            </a:xfrm>
            <a:prstGeom prst="rect">
              <a:avLst/>
            </a:prstGeom>
          </p:spPr>
        </p:pic>
      </p:grpSp>
      <p:grpSp>
        <p:nvGrpSpPr>
          <p:cNvPr id="10" name="Groupe 9"/>
          <p:cNvGrpSpPr/>
          <p:nvPr/>
        </p:nvGrpSpPr>
        <p:grpSpPr>
          <a:xfrm>
            <a:off x="5847533" y="4170706"/>
            <a:ext cx="2196892" cy="2618324"/>
            <a:chOff x="7836634" y="4338776"/>
            <a:chExt cx="1965779" cy="2266474"/>
          </a:xfrm>
        </p:grpSpPr>
        <p:sp>
          <p:nvSpPr>
            <p:cNvPr id="40" name="TextBox 1"/>
            <p:cNvSpPr txBox="1">
              <a:spLocks noChangeArrowheads="1"/>
            </p:cNvSpPr>
            <p:nvPr/>
          </p:nvSpPr>
          <p:spPr bwMode="auto">
            <a:xfrm>
              <a:off x="7836634" y="5714842"/>
              <a:ext cx="1965779" cy="890408"/>
            </a:xfrm>
            <a:prstGeom prst="rect">
              <a:avLst/>
            </a:prstGeom>
            <a:solidFill>
              <a:srgbClr val="F9F5D7">
                <a:alpha val="50000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square" lIns="104287" tIns="52144" rIns="104287" bIns="52144">
              <a:spAutoFit/>
            </a:bodyPr>
            <a:lstStyle/>
            <a:p>
              <a:pPr algn="ctr">
                <a:defRPr/>
              </a:pPr>
              <a:r>
                <a:rPr lang="fr-FR" altLang="fr-FR" sz="1500" dirty="0">
                  <a:solidFill>
                    <a:schemeClr val="accent4">
                      <a:lumMod val="75000"/>
                    </a:schemeClr>
                  </a:solidFill>
                  <a:cs typeface="Arial" panose="020B0604020202020204" pitchFamily="34" charset="0"/>
                </a:rPr>
                <a:t>Il </a:t>
              </a:r>
              <a:r>
                <a:rPr lang="fr-FR" altLang="fr-FR" sz="1500" dirty="0" err="1">
                  <a:solidFill>
                    <a:schemeClr val="accent4">
                      <a:lumMod val="75000"/>
                    </a:schemeClr>
                  </a:solidFill>
                  <a:cs typeface="Arial" panose="020B0604020202020204" pitchFamily="34" charset="0"/>
                </a:rPr>
                <a:t>Bicarbonato</a:t>
              </a:r>
              <a:r>
                <a:rPr lang="fr-FR" altLang="fr-FR" sz="1500" dirty="0">
                  <a:solidFill>
                    <a:schemeClr val="accent4">
                      <a:lumMod val="75000"/>
                    </a:schemeClr>
                  </a:solidFill>
                  <a:cs typeface="Arial" panose="020B0604020202020204" pitchFamily="34" charset="0"/>
                </a:rPr>
                <a:t> di </a:t>
              </a:r>
              <a:r>
                <a:rPr lang="fr-FR" altLang="fr-FR" sz="1500" dirty="0" err="1">
                  <a:solidFill>
                    <a:schemeClr val="accent4">
                      <a:lumMod val="75000"/>
                    </a:schemeClr>
                  </a:solidFill>
                  <a:cs typeface="Arial" panose="020B0604020202020204" pitchFamily="34" charset="0"/>
                </a:rPr>
                <a:t>sodio</a:t>
              </a:r>
              <a:r>
                <a:rPr lang="fr-FR" altLang="fr-FR" sz="1500" dirty="0">
                  <a:solidFill>
                    <a:schemeClr val="accent4">
                      <a:lumMod val="75000"/>
                    </a:schemeClr>
                  </a:solidFill>
                  <a:cs typeface="Arial" panose="020B0604020202020204" pitchFamily="34" charset="0"/>
                </a:rPr>
                <a:t>: </a:t>
              </a:r>
            </a:p>
            <a:p>
              <a:pPr algn="ctr">
                <a:defRPr/>
              </a:pPr>
              <a:r>
                <a:rPr lang="fr-FR" altLang="fr-FR" sz="1500" dirty="0">
                  <a:solidFill>
                    <a:schemeClr val="bg2">
                      <a:lumMod val="50000"/>
                    </a:schemeClr>
                  </a:solidFill>
                  <a:cs typeface="Arial" panose="020B0604020202020204" pitchFamily="34" charset="0"/>
                </a:rPr>
                <a:t>Lava, </a:t>
              </a:r>
              <a:r>
                <a:rPr lang="fr-FR" altLang="fr-FR" sz="1500" dirty="0" err="1">
                  <a:solidFill>
                    <a:schemeClr val="bg2">
                      <a:lumMod val="50000"/>
                    </a:schemeClr>
                  </a:solidFill>
                  <a:cs typeface="Arial" panose="020B0604020202020204" pitchFamily="34" charset="0"/>
                </a:rPr>
                <a:t>deodora</a:t>
              </a:r>
              <a:r>
                <a:rPr lang="fr-FR" altLang="fr-FR" sz="1500" dirty="0">
                  <a:solidFill>
                    <a:schemeClr val="bg2">
                      <a:lumMod val="50000"/>
                    </a:schemeClr>
                  </a:solidFill>
                  <a:cs typeface="Arial" panose="020B0604020202020204" pitchFamily="34" charset="0"/>
                </a:rPr>
                <a:t>, </a:t>
              </a:r>
              <a:r>
                <a:rPr lang="fr-FR" altLang="fr-FR" sz="1500" dirty="0" err="1">
                  <a:solidFill>
                    <a:schemeClr val="bg2">
                      <a:lumMod val="50000"/>
                    </a:schemeClr>
                  </a:solidFill>
                  <a:cs typeface="Arial" panose="020B0604020202020204" pitchFamily="34" charset="0"/>
                </a:rPr>
                <a:t>ammorbidisce</a:t>
              </a:r>
              <a:r>
                <a:rPr lang="fr-FR" altLang="fr-FR" sz="1500" dirty="0">
                  <a:solidFill>
                    <a:schemeClr val="bg2">
                      <a:lumMod val="50000"/>
                    </a:schemeClr>
                  </a:solidFill>
                  <a:cs typeface="Arial" panose="020B0604020202020204" pitchFamily="34" charset="0"/>
                </a:rPr>
                <a:t>, </a:t>
              </a:r>
              <a:r>
                <a:rPr lang="fr-FR" altLang="fr-FR" sz="1500" dirty="0" err="1">
                  <a:solidFill>
                    <a:schemeClr val="bg2">
                      <a:lumMod val="50000"/>
                    </a:schemeClr>
                  </a:solidFill>
                  <a:cs typeface="Arial" panose="020B0604020202020204" pitchFamily="34" charset="0"/>
                </a:rPr>
                <a:t>assorbe</a:t>
              </a:r>
              <a:r>
                <a:rPr lang="fr-FR" altLang="fr-FR" sz="1500" dirty="0">
                  <a:solidFill>
                    <a:schemeClr val="bg2">
                      <a:lumMod val="50000"/>
                    </a:schemeClr>
                  </a:solidFill>
                  <a:cs typeface="Arial" panose="020B0604020202020204" pitchFamily="34" charset="0"/>
                </a:rPr>
                <a:t> l’</a:t>
              </a:r>
              <a:r>
                <a:rPr lang="fr-FR" altLang="fr-FR" sz="1500" dirty="0" err="1">
                  <a:solidFill>
                    <a:schemeClr val="bg2">
                      <a:lumMod val="50000"/>
                    </a:schemeClr>
                  </a:solidFill>
                  <a:cs typeface="Arial" panose="020B0604020202020204" pitchFamily="34" charset="0"/>
                </a:rPr>
                <a:t>umidità</a:t>
              </a:r>
              <a:endParaRPr lang="fr-FR" altLang="fr-FR" sz="1500" dirty="0">
                <a:solidFill>
                  <a:schemeClr val="bg2">
                    <a:lumMod val="50000"/>
                  </a:schemeClr>
                </a:solidFill>
                <a:cs typeface="Arial" panose="020B0604020202020204" pitchFamily="34" charset="0"/>
              </a:endParaRPr>
            </a:p>
          </p:txBody>
        </p:sp>
        <p:pic>
          <p:nvPicPr>
            <p:cNvPr id="29" name="Image 28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38357" y="4338776"/>
              <a:ext cx="1050082" cy="1454762"/>
            </a:xfrm>
            <a:prstGeom prst="rect">
              <a:avLst/>
            </a:prstGeom>
          </p:spPr>
        </p:pic>
      </p:grpSp>
      <p:grpSp>
        <p:nvGrpSpPr>
          <p:cNvPr id="8" name="Groupe 7"/>
          <p:cNvGrpSpPr/>
          <p:nvPr/>
        </p:nvGrpSpPr>
        <p:grpSpPr>
          <a:xfrm>
            <a:off x="2434638" y="4498970"/>
            <a:ext cx="2495438" cy="2300809"/>
            <a:chOff x="6783968" y="3215521"/>
            <a:chExt cx="2116266" cy="1752741"/>
          </a:xfrm>
        </p:grpSpPr>
        <p:sp>
          <p:nvSpPr>
            <p:cNvPr id="41" name="TextBox 1"/>
            <p:cNvSpPr txBox="1">
              <a:spLocks noChangeArrowheads="1"/>
            </p:cNvSpPr>
            <p:nvPr/>
          </p:nvSpPr>
          <p:spPr bwMode="auto">
            <a:xfrm>
              <a:off x="6783968" y="4360500"/>
              <a:ext cx="2116266" cy="607762"/>
            </a:xfrm>
            <a:prstGeom prst="rect">
              <a:avLst/>
            </a:prstGeom>
            <a:solidFill>
              <a:srgbClr val="F9F5D7">
                <a:alpha val="50000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square" lIns="104287" tIns="52144" rIns="104287" bIns="52144">
              <a:spAutoFit/>
            </a:bodyPr>
            <a:lstStyle/>
            <a:p>
              <a:pPr algn="ctr">
                <a:defRPr/>
              </a:pPr>
              <a:r>
                <a:rPr lang="fr-FR" altLang="fr-FR" sz="1500" dirty="0">
                  <a:solidFill>
                    <a:schemeClr val="accent4">
                      <a:lumMod val="75000"/>
                    </a:schemeClr>
                  </a:solidFill>
                  <a:cs typeface="Arial" panose="020B0604020202020204" pitchFamily="34" charset="0"/>
                </a:rPr>
                <a:t>Il </a:t>
              </a:r>
              <a:r>
                <a:rPr lang="fr-FR" altLang="fr-FR" sz="1500" dirty="0" err="1">
                  <a:solidFill>
                    <a:schemeClr val="accent4">
                      <a:lumMod val="75000"/>
                    </a:schemeClr>
                  </a:solidFill>
                  <a:cs typeface="Arial" panose="020B0604020202020204" pitchFamily="34" charset="0"/>
                </a:rPr>
                <a:t>sapone</a:t>
              </a:r>
              <a:r>
                <a:rPr lang="fr-FR" altLang="fr-FR" sz="1500" dirty="0">
                  <a:solidFill>
                    <a:schemeClr val="accent4">
                      <a:lumMod val="75000"/>
                    </a:schemeClr>
                  </a:solidFill>
                  <a:cs typeface="Arial" panose="020B0604020202020204" pitchFamily="34" charset="0"/>
                </a:rPr>
                <a:t> di </a:t>
              </a:r>
              <a:r>
                <a:rPr lang="fr-FR" altLang="fr-FR" sz="1500" dirty="0" err="1">
                  <a:solidFill>
                    <a:schemeClr val="accent4">
                      <a:lumMod val="75000"/>
                    </a:schemeClr>
                  </a:solidFill>
                  <a:cs typeface="Arial" panose="020B0604020202020204" pitchFamily="34" charset="0"/>
                </a:rPr>
                <a:t>marsiglia</a:t>
              </a:r>
              <a:r>
                <a:rPr lang="fr-FR" altLang="fr-FR" sz="1500" dirty="0">
                  <a:solidFill>
                    <a:schemeClr val="accent4">
                      <a:lumMod val="75000"/>
                    </a:schemeClr>
                  </a:solidFill>
                  <a:cs typeface="Arial" panose="020B0604020202020204" pitchFamily="34" charset="0"/>
                </a:rPr>
                <a:t> : </a:t>
              </a:r>
            </a:p>
            <a:p>
              <a:pPr algn="ctr">
                <a:defRPr/>
              </a:pPr>
              <a:r>
                <a:rPr lang="fr-FR" altLang="fr-FR" sz="1500" dirty="0">
                  <a:solidFill>
                    <a:schemeClr val="bg2">
                      <a:lumMod val="50000"/>
                    </a:schemeClr>
                  </a:solidFill>
                  <a:cs typeface="Arial" panose="020B0604020202020204" pitchFamily="34" charset="0"/>
                </a:rPr>
                <a:t>E’ un </a:t>
              </a:r>
              <a:r>
                <a:rPr lang="fr-FR" altLang="fr-FR" sz="1500" dirty="0" err="1">
                  <a:solidFill>
                    <a:schemeClr val="bg2">
                      <a:lumMod val="50000"/>
                    </a:schemeClr>
                  </a:solidFill>
                  <a:cs typeface="Arial" panose="020B0604020202020204" pitchFamily="34" charset="0"/>
                </a:rPr>
                <a:t>prodotto</a:t>
              </a:r>
              <a:r>
                <a:rPr lang="fr-FR" altLang="fr-FR" sz="1500" dirty="0">
                  <a:solidFill>
                    <a:schemeClr val="bg2">
                      <a:lumMod val="50000"/>
                    </a:schemeClr>
                  </a:solidFill>
                  <a:cs typeface="Arial" panose="020B0604020202020204" pitchFamily="34" charset="0"/>
                </a:rPr>
                <a:t> </a:t>
              </a:r>
              <a:r>
                <a:rPr lang="fr-FR" altLang="fr-FR" sz="1500" dirty="0" err="1">
                  <a:solidFill>
                    <a:schemeClr val="bg2">
                      <a:lumMod val="50000"/>
                    </a:schemeClr>
                  </a:solidFill>
                  <a:cs typeface="Arial" panose="020B0604020202020204" pitchFamily="34" charset="0"/>
                </a:rPr>
                <a:t>ottimo</a:t>
              </a:r>
              <a:r>
                <a:rPr lang="fr-FR" altLang="fr-FR" sz="1500" dirty="0">
                  <a:solidFill>
                    <a:schemeClr val="bg2">
                      <a:lumMod val="50000"/>
                    </a:schemeClr>
                  </a:solidFill>
                  <a:cs typeface="Arial" panose="020B0604020202020204" pitchFamily="34" charset="0"/>
                </a:rPr>
                <a:t> per il </a:t>
              </a:r>
              <a:r>
                <a:rPr lang="fr-FR" altLang="fr-FR" sz="1500" dirty="0" err="1">
                  <a:solidFill>
                    <a:schemeClr val="bg2">
                      <a:lumMod val="50000"/>
                    </a:schemeClr>
                  </a:solidFill>
                  <a:cs typeface="Arial" panose="020B0604020202020204" pitchFamily="34" charset="0"/>
                </a:rPr>
                <a:t>bucato</a:t>
              </a:r>
              <a:endParaRPr lang="fr-FR" altLang="fr-FR" sz="1500" dirty="0">
                <a:solidFill>
                  <a:schemeClr val="bg2">
                    <a:lumMod val="50000"/>
                  </a:schemeClr>
                </a:solidFill>
                <a:cs typeface="Arial" panose="020B0604020202020204" pitchFamily="34" charset="0"/>
              </a:endParaRPr>
            </a:p>
          </p:txBody>
        </p:sp>
        <p:pic>
          <p:nvPicPr>
            <p:cNvPr id="2" name="Image 1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99427" y="3215521"/>
              <a:ext cx="1139344" cy="1174948"/>
            </a:xfrm>
            <a:prstGeom prst="rect">
              <a:avLst/>
            </a:prstGeom>
          </p:spPr>
        </p:pic>
      </p:grpSp>
      <p:grpSp>
        <p:nvGrpSpPr>
          <p:cNvPr id="9" name="Groupe 8"/>
          <p:cNvGrpSpPr/>
          <p:nvPr/>
        </p:nvGrpSpPr>
        <p:grpSpPr>
          <a:xfrm>
            <a:off x="5454750" y="2234657"/>
            <a:ext cx="2549264" cy="1711949"/>
            <a:chOff x="9659403" y="2948618"/>
            <a:chExt cx="2048787" cy="1617372"/>
          </a:xfrm>
        </p:grpSpPr>
        <p:sp>
          <p:nvSpPr>
            <p:cNvPr id="31" name="TextBox 1"/>
            <p:cNvSpPr txBox="1">
              <a:spLocks noChangeArrowheads="1"/>
            </p:cNvSpPr>
            <p:nvPr/>
          </p:nvSpPr>
          <p:spPr bwMode="auto">
            <a:xfrm>
              <a:off x="9659403" y="4030341"/>
              <a:ext cx="2048787" cy="535649"/>
            </a:xfrm>
            <a:prstGeom prst="rect">
              <a:avLst/>
            </a:prstGeom>
            <a:solidFill>
              <a:srgbClr val="F9F5D7">
                <a:alpha val="50000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square" lIns="104287" tIns="52144" rIns="104287" bIns="52144">
              <a:spAutoFit/>
            </a:bodyPr>
            <a:lstStyle/>
            <a:p>
              <a:pPr algn="ctr">
                <a:defRPr/>
              </a:pPr>
              <a:r>
                <a:rPr lang="fr-FR" altLang="fr-FR" sz="1500" dirty="0">
                  <a:solidFill>
                    <a:schemeClr val="accent4">
                      <a:lumMod val="75000"/>
                    </a:schemeClr>
                  </a:solidFill>
                  <a:cs typeface="Arial" panose="020B0604020202020204" pitchFamily="34" charset="0"/>
                </a:rPr>
                <a:t>Il </a:t>
              </a:r>
              <a:r>
                <a:rPr lang="fr-FR" altLang="fr-FR" sz="1500" dirty="0" err="1">
                  <a:solidFill>
                    <a:schemeClr val="accent4">
                      <a:lumMod val="75000"/>
                    </a:schemeClr>
                  </a:solidFill>
                  <a:cs typeface="Arial" panose="020B0604020202020204" pitchFamily="34" charset="0"/>
                </a:rPr>
                <a:t>succo</a:t>
              </a:r>
              <a:r>
                <a:rPr lang="fr-FR" altLang="fr-FR" sz="1500" dirty="0">
                  <a:solidFill>
                    <a:schemeClr val="accent4">
                      <a:lumMod val="75000"/>
                    </a:schemeClr>
                  </a:solidFill>
                  <a:cs typeface="Arial" panose="020B0604020202020204" pitchFamily="34" charset="0"/>
                </a:rPr>
                <a:t> di limone : </a:t>
              </a:r>
            </a:p>
            <a:p>
              <a:pPr algn="ctr">
                <a:defRPr/>
              </a:pPr>
              <a:r>
                <a:rPr lang="fr-FR" altLang="fr-FR" sz="1500" dirty="0" err="1">
                  <a:solidFill>
                    <a:schemeClr val="bg2">
                      <a:lumMod val="50000"/>
                    </a:schemeClr>
                  </a:solidFill>
                  <a:cs typeface="Arial" panose="020B0604020202020204" pitchFamily="34" charset="0"/>
                </a:rPr>
                <a:t>Sbianca</a:t>
              </a:r>
              <a:r>
                <a:rPr lang="fr-FR" altLang="fr-FR" sz="1500" dirty="0">
                  <a:solidFill>
                    <a:schemeClr val="bg2">
                      <a:lumMod val="50000"/>
                    </a:schemeClr>
                  </a:solidFill>
                  <a:cs typeface="Arial" panose="020B0604020202020204" pitchFamily="34" charset="0"/>
                </a:rPr>
                <a:t>, </a:t>
              </a:r>
              <a:r>
                <a:rPr lang="fr-FR" altLang="fr-FR" sz="1500" dirty="0" err="1">
                  <a:solidFill>
                    <a:schemeClr val="bg2">
                      <a:lumMod val="50000"/>
                    </a:schemeClr>
                  </a:solidFill>
                  <a:cs typeface="Arial" panose="020B0604020202020204" pitchFamily="34" charset="0"/>
                </a:rPr>
                <a:t>deodora</a:t>
              </a:r>
              <a:r>
                <a:rPr lang="fr-FR" altLang="fr-FR" sz="1500" dirty="0">
                  <a:solidFill>
                    <a:schemeClr val="bg2">
                      <a:lumMod val="50000"/>
                    </a:schemeClr>
                  </a:solidFill>
                  <a:cs typeface="Arial" panose="020B0604020202020204" pitchFamily="34" charset="0"/>
                </a:rPr>
                <a:t>, </a:t>
              </a:r>
              <a:r>
                <a:rPr lang="fr-FR" altLang="fr-FR" sz="1500" dirty="0" err="1">
                  <a:solidFill>
                    <a:schemeClr val="bg2">
                      <a:lumMod val="50000"/>
                    </a:schemeClr>
                  </a:solidFill>
                  <a:cs typeface="Arial" panose="020B0604020202020204" pitchFamily="34" charset="0"/>
                </a:rPr>
                <a:t>disinfetta</a:t>
              </a:r>
              <a:endParaRPr lang="fr-FR" altLang="fr-FR" sz="1500" dirty="0">
                <a:solidFill>
                  <a:schemeClr val="bg2">
                    <a:lumMod val="50000"/>
                  </a:schemeClr>
                </a:solidFill>
                <a:cs typeface="Arial" panose="020B0604020202020204" pitchFamily="34" charset="0"/>
              </a:endParaRPr>
            </a:p>
          </p:txBody>
        </p:sp>
        <p:pic>
          <p:nvPicPr>
            <p:cNvPr id="32" name="Image 31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85632" y="2948618"/>
              <a:ext cx="1121798" cy="811140"/>
            </a:xfrm>
            <a:prstGeom prst="rect">
              <a:avLst/>
            </a:prstGeom>
          </p:spPr>
        </p:pic>
      </p:grpSp>
      <p:pic>
        <p:nvPicPr>
          <p:cNvPr id="46" name="Num4">
            <a:extLst>
              <a:ext uri="{FF2B5EF4-FFF2-40B4-BE49-F238E27FC236}">
                <a16:creationId xmlns:a16="http://schemas.microsoft.com/office/drawing/2014/main" id="{6D289C7F-C0EE-4167-BDA5-9D006B1A5C02}"/>
              </a:ext>
            </a:extLst>
          </p:cNvPr>
          <p:cNvPicPr>
            <a:picLocks noChangeAspect="1"/>
          </p:cNvPicPr>
          <p:nvPr/>
        </p:nvPicPr>
        <p:blipFill>
          <a:blip r:embed="rId1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2784" y="4252673"/>
            <a:ext cx="1304925" cy="160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" name="Num1">
            <a:extLst>
              <a:ext uri="{FF2B5EF4-FFF2-40B4-BE49-F238E27FC236}">
                <a16:creationId xmlns:a16="http://schemas.microsoft.com/office/drawing/2014/main" id="{353F9782-E82F-424C-BA3A-47DE258ABC87}"/>
              </a:ext>
            </a:extLst>
          </p:cNvPr>
          <p:cNvPicPr>
            <a:picLocks noChangeAspect="1"/>
          </p:cNvPicPr>
          <p:nvPr/>
        </p:nvPicPr>
        <p:blipFill>
          <a:blip r:embed="rId1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2631" y="4284571"/>
            <a:ext cx="1304925" cy="160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8" name="fille ac le chat">
            <a:extLst>
              <a:ext uri="{FF2B5EF4-FFF2-40B4-BE49-F238E27FC236}">
                <a16:creationId xmlns:a16="http://schemas.microsoft.com/office/drawing/2014/main" id="{773086ED-7112-400C-9CD0-E92371A3557C}"/>
              </a:ext>
            </a:extLst>
          </p:cNvPr>
          <p:cNvGrpSpPr>
            <a:grpSpLocks/>
          </p:cNvGrpSpPr>
          <p:nvPr/>
        </p:nvGrpSpPr>
        <p:grpSpPr bwMode="auto">
          <a:xfrm>
            <a:off x="8475882" y="4140638"/>
            <a:ext cx="3378200" cy="2152650"/>
            <a:chOff x="9104584" y="3391306"/>
            <a:chExt cx="3377970" cy="2151337"/>
          </a:xfrm>
        </p:grpSpPr>
        <p:pic>
          <p:nvPicPr>
            <p:cNvPr id="49" name="image sphere">
              <a:extLst>
                <a:ext uri="{FF2B5EF4-FFF2-40B4-BE49-F238E27FC236}">
                  <a16:creationId xmlns:a16="http://schemas.microsoft.com/office/drawing/2014/main" id="{42EA82C1-6D6D-4A4A-8637-33CF1DFF14F6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04584" y="3391306"/>
              <a:ext cx="1600539" cy="21513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0" name="texte dans le carré">
              <a:extLst>
                <a:ext uri="{FF2B5EF4-FFF2-40B4-BE49-F238E27FC236}">
                  <a16:creationId xmlns:a16="http://schemas.microsoft.com/office/drawing/2014/main" id="{C2A7329F-7C48-4778-922C-8E803B175B46}"/>
                </a:ext>
              </a:extLst>
            </p:cNvPr>
            <p:cNvSpPr/>
            <p:nvPr/>
          </p:nvSpPr>
          <p:spPr bwMode="auto">
            <a:xfrm>
              <a:off x="10872939" y="3497603"/>
              <a:ext cx="1609615" cy="566625"/>
            </a:xfrm>
            <a:prstGeom prst="wedgeRoundRectCallout">
              <a:avLst>
                <a:gd name="adj1" fmla="val -79142"/>
                <a:gd name="adj2" fmla="val -12628"/>
                <a:gd name="adj3" fmla="val 16667"/>
              </a:avLst>
            </a:prstGeom>
            <a:noFill/>
            <a:ln w="190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fr-FR" altLang="fr-FR" sz="1400" dirty="0">
                  <a:solidFill>
                    <a:schemeClr val="accent4">
                      <a:lumMod val="75000"/>
                    </a:schemeClr>
                  </a:solidFill>
                  <a:cs typeface="Arial" charset="0"/>
                </a:rPr>
                <a:t>E </a:t>
              </a:r>
              <a:r>
                <a:rPr lang="fr-FR" altLang="fr-FR" sz="1400" dirty="0" err="1">
                  <a:solidFill>
                    <a:schemeClr val="accent4">
                      <a:lumMod val="75000"/>
                    </a:schemeClr>
                  </a:solidFill>
                  <a:cs typeface="Arial" charset="0"/>
                </a:rPr>
                <a:t>ancora</a:t>
              </a:r>
              <a:r>
                <a:rPr lang="fr-FR" altLang="fr-FR" sz="1400" dirty="0">
                  <a:solidFill>
                    <a:schemeClr val="accent4">
                      <a:lumMod val="75000"/>
                    </a:schemeClr>
                  </a:solidFill>
                  <a:cs typeface="Arial" charset="0"/>
                </a:rPr>
                <a:t> </a:t>
              </a:r>
              <a:r>
                <a:rPr lang="fr-FR" altLang="fr-FR" sz="1400" dirty="0" err="1">
                  <a:solidFill>
                    <a:schemeClr val="accent4">
                      <a:lumMod val="75000"/>
                    </a:schemeClr>
                  </a:solidFill>
                  <a:cs typeface="Arial" charset="0"/>
                </a:rPr>
                <a:t>molti</a:t>
              </a:r>
              <a:r>
                <a:rPr lang="fr-FR" altLang="fr-FR" sz="1400" dirty="0">
                  <a:solidFill>
                    <a:schemeClr val="accent4">
                      <a:lumMod val="75000"/>
                    </a:schemeClr>
                  </a:solidFill>
                  <a:cs typeface="Arial" charset="0"/>
                </a:rPr>
                <a:t> </a:t>
              </a:r>
              <a:r>
                <a:rPr lang="fr-FR" altLang="fr-FR" sz="1400" dirty="0" err="1">
                  <a:solidFill>
                    <a:schemeClr val="accent4">
                      <a:lumMod val="75000"/>
                    </a:schemeClr>
                  </a:solidFill>
                  <a:cs typeface="Arial" charset="0"/>
                </a:rPr>
                <a:t>altri</a:t>
              </a:r>
              <a:r>
                <a:rPr lang="fr-FR" altLang="fr-FR" sz="1400" dirty="0">
                  <a:solidFill>
                    <a:schemeClr val="accent4">
                      <a:lumMod val="75000"/>
                    </a:schemeClr>
                  </a:solidFill>
                  <a:cs typeface="Arial" charset="0"/>
                </a:rPr>
                <a:t>!</a:t>
              </a:r>
              <a:endParaRPr lang="fr-FR" sz="1600" dirty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</p:grpSp>
      <p:pic>
        <p:nvPicPr>
          <p:cNvPr id="51" name="Num1">
            <a:extLst>
              <a:ext uri="{FF2B5EF4-FFF2-40B4-BE49-F238E27FC236}">
                <a16:creationId xmlns:a16="http://schemas.microsoft.com/office/drawing/2014/main" id="{071B4204-618C-415A-9F3A-00E74A019979}"/>
              </a:ext>
            </a:extLst>
          </p:cNvPr>
          <p:cNvPicPr>
            <a:picLocks noChangeAspect="1"/>
          </p:cNvPicPr>
          <p:nvPr/>
        </p:nvPicPr>
        <p:blipFill>
          <a:blip r:embed="rId15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4592" y="1756743"/>
            <a:ext cx="1304925" cy="160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" name="Num2">
            <a:extLst>
              <a:ext uri="{FF2B5EF4-FFF2-40B4-BE49-F238E27FC236}">
                <a16:creationId xmlns:a16="http://schemas.microsoft.com/office/drawing/2014/main" id="{5E1989E6-D02E-4354-97D5-3D0D7F709C37}"/>
              </a:ext>
            </a:extLst>
          </p:cNvPr>
          <p:cNvPicPr>
            <a:picLocks noChangeAspect="1"/>
          </p:cNvPicPr>
          <p:nvPr/>
        </p:nvPicPr>
        <p:blipFill>
          <a:blip r:embed="rId16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0792" y="1741848"/>
            <a:ext cx="1304925" cy="160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" name="Num3">
            <a:extLst>
              <a:ext uri="{FF2B5EF4-FFF2-40B4-BE49-F238E27FC236}">
                <a16:creationId xmlns:a16="http://schemas.microsoft.com/office/drawing/2014/main" id="{63A4CE30-EB9A-4A62-89C0-DAA82BD53622}"/>
              </a:ext>
            </a:extLst>
          </p:cNvPr>
          <p:cNvPicPr>
            <a:picLocks noChangeAspect="1"/>
          </p:cNvPicPr>
          <p:nvPr/>
        </p:nvPicPr>
        <p:blipFill>
          <a:blip r:embed="rId17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8090" y="1767810"/>
            <a:ext cx="1304925" cy="160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4" name="num 6">
            <a:extLst>
              <a:ext uri="{FF2B5EF4-FFF2-40B4-BE49-F238E27FC236}">
                <a16:creationId xmlns:a16="http://schemas.microsoft.com/office/drawing/2014/main" id="{793473DA-E208-4780-91B9-0ACD8892E1AF}"/>
              </a:ext>
            </a:extLst>
          </p:cNvPr>
          <p:cNvGrpSpPr>
            <a:grpSpLocks/>
          </p:cNvGrpSpPr>
          <p:nvPr/>
        </p:nvGrpSpPr>
        <p:grpSpPr bwMode="auto">
          <a:xfrm>
            <a:off x="9509041" y="4589242"/>
            <a:ext cx="923022" cy="958340"/>
            <a:chOff x="5868988" y="1340806"/>
            <a:chExt cx="1159714" cy="790882"/>
          </a:xfrm>
          <a:solidFill>
            <a:srgbClr val="E5C36E"/>
          </a:solidFill>
        </p:grpSpPr>
        <p:sp>
          <p:nvSpPr>
            <p:cNvPr id="55" name="rond rouge">
              <a:extLst>
                <a:ext uri="{FF2B5EF4-FFF2-40B4-BE49-F238E27FC236}">
                  <a16:creationId xmlns:a16="http://schemas.microsoft.com/office/drawing/2014/main" id="{116FF636-6FED-4CE0-B767-D8F93FA07A9F}"/>
                </a:ext>
              </a:extLst>
            </p:cNvPr>
            <p:cNvSpPr/>
            <p:nvPr/>
          </p:nvSpPr>
          <p:spPr>
            <a:xfrm>
              <a:off x="5868988" y="1392232"/>
              <a:ext cx="1159714" cy="739456"/>
            </a:xfrm>
            <a:custGeom>
              <a:avLst/>
              <a:gdLst>
                <a:gd name="connsiteX0" fmla="*/ 0 w 5826377"/>
                <a:gd name="connsiteY0" fmla="*/ 1033411 h 2066821"/>
                <a:gd name="connsiteX1" fmla="*/ 2913189 w 5826377"/>
                <a:gd name="connsiteY1" fmla="*/ 0 h 2066821"/>
                <a:gd name="connsiteX2" fmla="*/ 5826378 w 5826377"/>
                <a:gd name="connsiteY2" fmla="*/ 1033411 h 2066821"/>
                <a:gd name="connsiteX3" fmla="*/ 2913189 w 5826377"/>
                <a:gd name="connsiteY3" fmla="*/ 2066822 h 2066821"/>
                <a:gd name="connsiteX4" fmla="*/ 0 w 5826377"/>
                <a:gd name="connsiteY4" fmla="*/ 1033411 h 2066821"/>
                <a:gd name="connsiteX0" fmla="*/ 0 w 5963004"/>
                <a:gd name="connsiteY0" fmla="*/ 1117673 h 2151084"/>
                <a:gd name="connsiteX1" fmla="*/ 2913189 w 5963004"/>
                <a:gd name="connsiteY1" fmla="*/ 84262 h 2151084"/>
                <a:gd name="connsiteX2" fmla="*/ 4908260 w 5963004"/>
                <a:gd name="connsiteY2" fmla="*/ 178808 h 2151084"/>
                <a:gd name="connsiteX3" fmla="*/ 5826378 w 5963004"/>
                <a:gd name="connsiteY3" fmla="*/ 1117673 h 2151084"/>
                <a:gd name="connsiteX4" fmla="*/ 2913189 w 5963004"/>
                <a:gd name="connsiteY4" fmla="*/ 2151084 h 2151084"/>
                <a:gd name="connsiteX5" fmla="*/ 0 w 5963004"/>
                <a:gd name="connsiteY5" fmla="*/ 1117673 h 2151084"/>
                <a:gd name="connsiteX0" fmla="*/ 0 w 5682491"/>
                <a:gd name="connsiteY0" fmla="*/ 1117673 h 2198926"/>
                <a:gd name="connsiteX1" fmla="*/ 2913189 w 5682491"/>
                <a:gd name="connsiteY1" fmla="*/ 84262 h 2198926"/>
                <a:gd name="connsiteX2" fmla="*/ 4908260 w 5682491"/>
                <a:gd name="connsiteY2" fmla="*/ 178808 h 2198926"/>
                <a:gd name="connsiteX3" fmla="*/ 5502993 w 5682491"/>
                <a:gd name="connsiteY3" fmla="*/ 1920561 h 2198926"/>
                <a:gd name="connsiteX4" fmla="*/ 2913189 w 5682491"/>
                <a:gd name="connsiteY4" fmla="*/ 2151084 h 2198926"/>
                <a:gd name="connsiteX5" fmla="*/ 0 w 5682491"/>
                <a:gd name="connsiteY5" fmla="*/ 1117673 h 2198926"/>
                <a:gd name="connsiteX0" fmla="*/ 0 w 5660189"/>
                <a:gd name="connsiteY0" fmla="*/ 926212 h 2198502"/>
                <a:gd name="connsiteX1" fmla="*/ 2890887 w 5660189"/>
                <a:gd name="connsiteY1" fmla="*/ 71221 h 2198502"/>
                <a:gd name="connsiteX2" fmla="*/ 4885958 w 5660189"/>
                <a:gd name="connsiteY2" fmla="*/ 165767 h 2198502"/>
                <a:gd name="connsiteX3" fmla="*/ 5480691 w 5660189"/>
                <a:gd name="connsiteY3" fmla="*/ 1907520 h 2198502"/>
                <a:gd name="connsiteX4" fmla="*/ 2890887 w 5660189"/>
                <a:gd name="connsiteY4" fmla="*/ 2138043 h 2198502"/>
                <a:gd name="connsiteX5" fmla="*/ 0 w 5660189"/>
                <a:gd name="connsiteY5" fmla="*/ 926212 h 2198502"/>
                <a:gd name="connsiteX0" fmla="*/ 13287 w 5673476"/>
                <a:gd name="connsiteY0" fmla="*/ 941739 h 2214029"/>
                <a:gd name="connsiteX1" fmla="*/ 1956320 w 5673476"/>
                <a:gd name="connsiteY1" fmla="*/ 64445 h 2214029"/>
                <a:gd name="connsiteX2" fmla="*/ 4899245 w 5673476"/>
                <a:gd name="connsiteY2" fmla="*/ 181294 h 2214029"/>
                <a:gd name="connsiteX3" fmla="*/ 5493978 w 5673476"/>
                <a:gd name="connsiteY3" fmla="*/ 1923047 h 2214029"/>
                <a:gd name="connsiteX4" fmla="*/ 2904174 w 5673476"/>
                <a:gd name="connsiteY4" fmla="*/ 2153570 h 2214029"/>
                <a:gd name="connsiteX5" fmla="*/ 13287 w 5673476"/>
                <a:gd name="connsiteY5" fmla="*/ 941739 h 2214029"/>
                <a:gd name="connsiteX0" fmla="*/ 101649 w 5761838"/>
                <a:gd name="connsiteY0" fmla="*/ 941739 h 2143739"/>
                <a:gd name="connsiteX1" fmla="*/ 2044682 w 5761838"/>
                <a:gd name="connsiteY1" fmla="*/ 64445 h 2143739"/>
                <a:gd name="connsiteX2" fmla="*/ 4987607 w 5761838"/>
                <a:gd name="connsiteY2" fmla="*/ 181294 h 2143739"/>
                <a:gd name="connsiteX3" fmla="*/ 5582340 w 5761838"/>
                <a:gd name="connsiteY3" fmla="*/ 1923047 h 2143739"/>
                <a:gd name="connsiteX4" fmla="*/ 840350 w 5761838"/>
                <a:gd name="connsiteY4" fmla="*/ 2064360 h 2143739"/>
                <a:gd name="connsiteX5" fmla="*/ 101649 w 5761838"/>
                <a:gd name="connsiteY5" fmla="*/ 941739 h 2143739"/>
                <a:gd name="connsiteX0" fmla="*/ 188442 w 5536397"/>
                <a:gd name="connsiteY0" fmla="*/ 630387 h 2143793"/>
                <a:gd name="connsiteX1" fmla="*/ 1819241 w 5536397"/>
                <a:gd name="connsiteY1" fmla="*/ 43025 h 2143793"/>
                <a:gd name="connsiteX2" fmla="*/ 4762166 w 5536397"/>
                <a:gd name="connsiteY2" fmla="*/ 159874 h 2143793"/>
                <a:gd name="connsiteX3" fmla="*/ 5356899 w 5536397"/>
                <a:gd name="connsiteY3" fmla="*/ 1901627 h 2143793"/>
                <a:gd name="connsiteX4" fmla="*/ 614909 w 5536397"/>
                <a:gd name="connsiteY4" fmla="*/ 2042940 h 2143793"/>
                <a:gd name="connsiteX5" fmla="*/ 188442 w 5536397"/>
                <a:gd name="connsiteY5" fmla="*/ 630387 h 2143793"/>
                <a:gd name="connsiteX0" fmla="*/ 174325 w 5321361"/>
                <a:gd name="connsiteY0" fmla="*/ 630387 h 2200733"/>
                <a:gd name="connsiteX1" fmla="*/ 1805124 w 5321361"/>
                <a:gd name="connsiteY1" fmla="*/ 43025 h 2200733"/>
                <a:gd name="connsiteX2" fmla="*/ 4748049 w 5321361"/>
                <a:gd name="connsiteY2" fmla="*/ 159874 h 2200733"/>
                <a:gd name="connsiteX3" fmla="*/ 5086304 w 5321361"/>
                <a:gd name="connsiteY3" fmla="*/ 2035442 h 2200733"/>
                <a:gd name="connsiteX4" fmla="*/ 600792 w 5321361"/>
                <a:gd name="connsiteY4" fmla="*/ 2042940 h 2200733"/>
                <a:gd name="connsiteX5" fmla="*/ 174325 w 5321361"/>
                <a:gd name="connsiteY5" fmla="*/ 630387 h 2200733"/>
                <a:gd name="connsiteX0" fmla="*/ 174325 w 5420438"/>
                <a:gd name="connsiteY0" fmla="*/ 630387 h 2200733"/>
                <a:gd name="connsiteX1" fmla="*/ 1805124 w 5420438"/>
                <a:gd name="connsiteY1" fmla="*/ 43025 h 2200733"/>
                <a:gd name="connsiteX2" fmla="*/ 4748049 w 5420438"/>
                <a:gd name="connsiteY2" fmla="*/ 159874 h 2200733"/>
                <a:gd name="connsiteX3" fmla="*/ 5086304 w 5420438"/>
                <a:gd name="connsiteY3" fmla="*/ 2035442 h 2200733"/>
                <a:gd name="connsiteX4" fmla="*/ 600792 w 5420438"/>
                <a:gd name="connsiteY4" fmla="*/ 2042940 h 2200733"/>
                <a:gd name="connsiteX5" fmla="*/ 174325 w 5420438"/>
                <a:gd name="connsiteY5" fmla="*/ 630387 h 2200733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428298"/>
                <a:gd name="connsiteY0" fmla="*/ 682960 h 2297981"/>
                <a:gd name="connsiteX1" fmla="*/ 1805124 w 5428298"/>
                <a:gd name="connsiteY1" fmla="*/ 95598 h 2297981"/>
                <a:gd name="connsiteX2" fmla="*/ 4748049 w 5428298"/>
                <a:gd name="connsiteY2" fmla="*/ 212447 h 2297981"/>
                <a:gd name="connsiteX3" fmla="*/ 5086304 w 5428298"/>
                <a:gd name="connsiteY3" fmla="*/ 2088015 h 2297981"/>
                <a:gd name="connsiteX4" fmla="*/ 600792 w 5428298"/>
                <a:gd name="connsiteY4" fmla="*/ 2095513 h 2297981"/>
                <a:gd name="connsiteX5" fmla="*/ 174325 w 5428298"/>
                <a:gd name="connsiteY5" fmla="*/ 682960 h 2297981"/>
                <a:gd name="connsiteX0" fmla="*/ 151277 w 4978783"/>
                <a:gd name="connsiteY0" fmla="*/ 2095513 h 2334141"/>
                <a:gd name="connsiteX1" fmla="*/ 1355609 w 4978783"/>
                <a:gd name="connsiteY1" fmla="*/ 95598 h 2334141"/>
                <a:gd name="connsiteX2" fmla="*/ 4298534 w 4978783"/>
                <a:gd name="connsiteY2" fmla="*/ 212447 h 2334141"/>
                <a:gd name="connsiteX3" fmla="*/ 4636789 w 4978783"/>
                <a:gd name="connsiteY3" fmla="*/ 2088015 h 2334141"/>
                <a:gd name="connsiteX4" fmla="*/ 151277 w 4978783"/>
                <a:gd name="connsiteY4" fmla="*/ 2095513 h 2334141"/>
                <a:gd name="connsiteX0" fmla="*/ 470246 w 5297752"/>
                <a:gd name="connsiteY0" fmla="*/ 2066922 h 2301280"/>
                <a:gd name="connsiteX1" fmla="*/ 604061 w 5297752"/>
                <a:gd name="connsiteY1" fmla="*/ 133915 h 2301280"/>
                <a:gd name="connsiteX2" fmla="*/ 4617503 w 5297752"/>
                <a:gd name="connsiteY2" fmla="*/ 183856 h 2301280"/>
                <a:gd name="connsiteX3" fmla="*/ 4955758 w 5297752"/>
                <a:gd name="connsiteY3" fmla="*/ 2059424 h 2301280"/>
                <a:gd name="connsiteX4" fmla="*/ 470246 w 5297752"/>
                <a:gd name="connsiteY4" fmla="*/ 2066922 h 2301280"/>
                <a:gd name="connsiteX0" fmla="*/ 508312 w 5335818"/>
                <a:gd name="connsiteY0" fmla="*/ 2088925 h 2323283"/>
                <a:gd name="connsiteX1" fmla="*/ 642127 w 5335818"/>
                <a:gd name="connsiteY1" fmla="*/ 155918 h 2323283"/>
                <a:gd name="connsiteX2" fmla="*/ 4655569 w 5335818"/>
                <a:gd name="connsiteY2" fmla="*/ 205859 h 2323283"/>
                <a:gd name="connsiteX3" fmla="*/ 4993824 w 5335818"/>
                <a:gd name="connsiteY3" fmla="*/ 2081427 h 2323283"/>
                <a:gd name="connsiteX4" fmla="*/ 508312 w 5335818"/>
                <a:gd name="connsiteY4" fmla="*/ 2088925 h 2323283"/>
                <a:gd name="connsiteX0" fmla="*/ 537928 w 5365434"/>
                <a:gd name="connsiteY0" fmla="*/ 2041763 h 2267686"/>
                <a:gd name="connsiteX1" fmla="*/ 615987 w 5365434"/>
                <a:gd name="connsiteY1" fmla="*/ 242570 h 2267686"/>
                <a:gd name="connsiteX2" fmla="*/ 4685185 w 5365434"/>
                <a:gd name="connsiteY2" fmla="*/ 158697 h 2267686"/>
                <a:gd name="connsiteX3" fmla="*/ 5023440 w 5365434"/>
                <a:gd name="connsiteY3" fmla="*/ 2034265 h 2267686"/>
                <a:gd name="connsiteX4" fmla="*/ 537928 w 5365434"/>
                <a:gd name="connsiteY4" fmla="*/ 2041763 h 2267686"/>
                <a:gd name="connsiteX0" fmla="*/ 475390 w 5302896"/>
                <a:gd name="connsiteY0" fmla="*/ 2088286 h 2314209"/>
                <a:gd name="connsiteX1" fmla="*/ 553449 w 5302896"/>
                <a:gd name="connsiteY1" fmla="*/ 289093 h 2314209"/>
                <a:gd name="connsiteX2" fmla="*/ 4622647 w 5302896"/>
                <a:gd name="connsiteY2" fmla="*/ 205220 h 2314209"/>
                <a:gd name="connsiteX3" fmla="*/ 4960902 w 5302896"/>
                <a:gd name="connsiteY3" fmla="*/ 2080788 h 2314209"/>
                <a:gd name="connsiteX4" fmla="*/ 475390 w 5302896"/>
                <a:gd name="connsiteY4" fmla="*/ 2088286 h 2314209"/>
                <a:gd name="connsiteX0" fmla="*/ 500620 w 5340218"/>
                <a:gd name="connsiteY0" fmla="*/ 2050101 h 2276024"/>
                <a:gd name="connsiteX1" fmla="*/ 578679 w 5340218"/>
                <a:gd name="connsiteY1" fmla="*/ 250908 h 2276024"/>
                <a:gd name="connsiteX2" fmla="*/ 4688872 w 5340218"/>
                <a:gd name="connsiteY2" fmla="*/ 227606 h 2276024"/>
                <a:gd name="connsiteX3" fmla="*/ 4986132 w 5340218"/>
                <a:gd name="connsiteY3" fmla="*/ 2042603 h 2276024"/>
                <a:gd name="connsiteX4" fmla="*/ 500620 w 5340218"/>
                <a:gd name="connsiteY4" fmla="*/ 2050101 h 2276024"/>
                <a:gd name="connsiteX0" fmla="*/ 500620 w 5340214"/>
                <a:gd name="connsiteY0" fmla="*/ 2163226 h 2389149"/>
                <a:gd name="connsiteX1" fmla="*/ 578679 w 5340214"/>
                <a:gd name="connsiteY1" fmla="*/ 364033 h 2389149"/>
                <a:gd name="connsiteX2" fmla="*/ 4688872 w 5340214"/>
                <a:gd name="connsiteY2" fmla="*/ 340731 h 2389149"/>
                <a:gd name="connsiteX3" fmla="*/ 4986132 w 5340214"/>
                <a:gd name="connsiteY3" fmla="*/ 2155728 h 2389149"/>
                <a:gd name="connsiteX4" fmla="*/ 500620 w 5340214"/>
                <a:gd name="connsiteY4" fmla="*/ 2163226 h 2389149"/>
                <a:gd name="connsiteX0" fmla="*/ 500620 w 5475509"/>
                <a:gd name="connsiteY0" fmla="*/ 2163226 h 2389149"/>
                <a:gd name="connsiteX1" fmla="*/ 578679 w 5475509"/>
                <a:gd name="connsiteY1" fmla="*/ 364033 h 2389149"/>
                <a:gd name="connsiteX2" fmla="*/ 4688872 w 5475509"/>
                <a:gd name="connsiteY2" fmla="*/ 340731 h 2389149"/>
                <a:gd name="connsiteX3" fmla="*/ 4986132 w 5475509"/>
                <a:gd name="connsiteY3" fmla="*/ 2155728 h 2389149"/>
                <a:gd name="connsiteX4" fmla="*/ 500620 w 5475509"/>
                <a:gd name="connsiteY4" fmla="*/ 2163226 h 2389149"/>
                <a:gd name="connsiteX0" fmla="*/ 631244 w 5319168"/>
                <a:gd name="connsiteY0" fmla="*/ 2163227 h 2389149"/>
                <a:gd name="connsiteX1" fmla="*/ 422338 w 5319168"/>
                <a:gd name="connsiteY1" fmla="*/ 364033 h 2389149"/>
                <a:gd name="connsiteX2" fmla="*/ 4532531 w 5319168"/>
                <a:gd name="connsiteY2" fmla="*/ 340731 h 2389149"/>
                <a:gd name="connsiteX3" fmla="*/ 4829791 w 5319168"/>
                <a:gd name="connsiteY3" fmla="*/ 2155728 h 2389149"/>
                <a:gd name="connsiteX4" fmla="*/ 631244 w 5319168"/>
                <a:gd name="connsiteY4" fmla="*/ 2163227 h 2389149"/>
                <a:gd name="connsiteX0" fmla="*/ 716431 w 5404355"/>
                <a:gd name="connsiteY0" fmla="*/ 2163227 h 2486204"/>
                <a:gd name="connsiteX1" fmla="*/ 507525 w 5404355"/>
                <a:gd name="connsiteY1" fmla="*/ 364033 h 2486204"/>
                <a:gd name="connsiteX2" fmla="*/ 4617718 w 5404355"/>
                <a:gd name="connsiteY2" fmla="*/ 340731 h 2486204"/>
                <a:gd name="connsiteX3" fmla="*/ 4914978 w 5404355"/>
                <a:gd name="connsiteY3" fmla="*/ 2155728 h 2486204"/>
                <a:gd name="connsiteX4" fmla="*/ 716431 w 5404355"/>
                <a:gd name="connsiteY4" fmla="*/ 2163227 h 2486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04355" h="2486204">
                  <a:moveTo>
                    <a:pt x="716431" y="2163227"/>
                  </a:moveTo>
                  <a:cubicBezTo>
                    <a:pt x="-264115" y="1622327"/>
                    <a:pt x="-142690" y="667782"/>
                    <a:pt x="507525" y="364033"/>
                  </a:cubicBezTo>
                  <a:cubicBezTo>
                    <a:pt x="1157740" y="60284"/>
                    <a:pt x="3250955" y="-263909"/>
                    <a:pt x="4617718" y="340731"/>
                  </a:cubicBezTo>
                  <a:cubicBezTo>
                    <a:pt x="5615527" y="793943"/>
                    <a:pt x="5606187" y="1841884"/>
                    <a:pt x="4914978" y="2155728"/>
                  </a:cubicBezTo>
                  <a:cubicBezTo>
                    <a:pt x="4223769" y="2469572"/>
                    <a:pt x="1696977" y="2704127"/>
                    <a:pt x="716431" y="2163227"/>
                  </a:cubicBezTo>
                  <a:close/>
                </a:path>
              </a:pathLst>
            </a:custGeom>
            <a:solidFill>
              <a:srgbClr val="DCA302"/>
            </a:solidFill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r-FR" dirty="0"/>
            </a:p>
          </p:txBody>
        </p:sp>
        <p:sp>
          <p:nvSpPr>
            <p:cNvPr id="56" name="? bleu">
              <a:extLst>
                <a:ext uri="{FF2B5EF4-FFF2-40B4-BE49-F238E27FC236}">
                  <a16:creationId xmlns:a16="http://schemas.microsoft.com/office/drawing/2014/main" id="{ACEB6DF2-419C-404D-B8F5-AC55D4E42C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73840" y="1340806"/>
              <a:ext cx="634724" cy="781094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6000" b="1" dirty="0">
                  <a:solidFill>
                    <a:schemeClr val="bg1"/>
                  </a:solidFill>
                  <a:latin typeface="+mn-lt"/>
                </a:rPr>
                <a:t>6</a:t>
              </a:r>
            </a:p>
          </p:txBody>
        </p:sp>
      </p:grpSp>
      <p:pic>
        <p:nvPicPr>
          <p:cNvPr id="57" name="Immagine 38">
            <a:extLst>
              <a:ext uri="{FF2B5EF4-FFF2-40B4-BE49-F238E27FC236}">
                <a16:creationId xmlns:a16="http://schemas.microsoft.com/office/drawing/2014/main" id="{054D9956-108B-4F24-A5E6-ED725CD311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6" y="25518"/>
            <a:ext cx="1179513" cy="1068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528867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2"/>
          <p:cNvSpPr/>
          <p:nvPr/>
        </p:nvSpPr>
        <p:spPr>
          <a:xfrm>
            <a:off x="-382385" y="-12700"/>
            <a:ext cx="12574385" cy="1368970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7" name="Image 7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39"/>
          <a:stretch>
            <a:fillRect/>
          </a:stretch>
        </p:blipFill>
        <p:spPr bwMode="auto">
          <a:xfrm>
            <a:off x="7291274" y="1680146"/>
            <a:ext cx="3825926" cy="3713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Rectangle 1"/>
          <p:cNvSpPr/>
          <p:nvPr/>
        </p:nvSpPr>
        <p:spPr>
          <a:xfrm>
            <a:off x="-11113" y="-90488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9464" name="PictoVideo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213" y="3765550"/>
            <a:ext cx="744537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ZtxtP-Info"/>
          <p:cNvSpPr txBox="1">
            <a:spLocks noChangeArrowheads="1"/>
          </p:cNvSpPr>
          <p:nvPr/>
        </p:nvSpPr>
        <p:spPr bwMode="auto">
          <a:xfrm>
            <a:off x="106363" y="2293938"/>
            <a:ext cx="1084262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0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helsea Market" panose="02000000000000000000" pitchFamily="2" charset="0"/>
                <a:ea typeface="Chelsea Market" panose="02000000000000000000" pitchFamily="2" charset="0"/>
                <a:cs typeface="Ebrima" panose="02000000000000000000" pitchFamily="2" charset="0"/>
              </a:rPr>
              <a:t>INFO</a:t>
            </a:r>
          </a:p>
        </p:txBody>
      </p:sp>
      <p:sp>
        <p:nvSpPr>
          <p:cNvPr id="36" name="ZtxtP-Video"/>
          <p:cNvSpPr txBox="1">
            <a:spLocks noChangeArrowheads="1"/>
          </p:cNvSpPr>
          <p:nvPr/>
        </p:nvSpPr>
        <p:spPr bwMode="auto">
          <a:xfrm>
            <a:off x="139700" y="4341813"/>
            <a:ext cx="1084263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0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helsea Market" panose="02000000000000000000" pitchFamily="2" charset="0"/>
                <a:ea typeface="Chelsea Market" panose="02000000000000000000" pitchFamily="2" charset="0"/>
                <a:cs typeface="Ebrima" panose="02000000000000000000" pitchFamily="2" charset="0"/>
              </a:rPr>
              <a:t>VIDEO</a:t>
            </a:r>
          </a:p>
        </p:txBody>
      </p:sp>
      <p:pic>
        <p:nvPicPr>
          <p:cNvPr id="19467" name="PictoGuide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75" y="2762250"/>
            <a:ext cx="739775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ZtxtP-Guide"/>
          <p:cNvSpPr txBox="1">
            <a:spLocks noChangeArrowheads="1"/>
          </p:cNvSpPr>
          <p:nvPr/>
        </p:nvSpPr>
        <p:spPr bwMode="auto">
          <a:xfrm>
            <a:off x="128588" y="3341688"/>
            <a:ext cx="1084262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0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helsea Market" panose="02000000000000000000" pitchFamily="2" charset="0"/>
                <a:ea typeface="Chelsea Market" panose="02000000000000000000" pitchFamily="2" charset="0"/>
                <a:cs typeface="Verdana" panose="020B0604030504040204" pitchFamily="34" charset="0"/>
              </a:rPr>
              <a:t>GUIDA</a:t>
            </a:r>
          </a:p>
        </p:txBody>
      </p:sp>
      <p:pic>
        <p:nvPicPr>
          <p:cNvPr id="19470" name="Image 4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1704975"/>
            <a:ext cx="779463" cy="661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72" name="ZoneTexte 30"/>
          <p:cNvSpPr txBox="1">
            <a:spLocks noChangeArrowheads="1"/>
          </p:cNvSpPr>
          <p:nvPr/>
        </p:nvSpPr>
        <p:spPr bwMode="auto">
          <a:xfrm>
            <a:off x="0" y="6572250"/>
            <a:ext cx="6858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0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473" name="Rectangle 1"/>
          <p:cNvSpPr>
            <a:spLocks noChangeArrowheads="1"/>
          </p:cNvSpPr>
          <p:nvPr/>
        </p:nvSpPr>
        <p:spPr bwMode="auto">
          <a:xfrm>
            <a:off x="5413375" y="2111375"/>
            <a:ext cx="6096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19474" name="Espace réservé du numéro de diapositive 1"/>
          <p:cNvSpPr txBox="1">
            <a:spLocks/>
          </p:cNvSpPr>
          <p:nvPr/>
        </p:nvSpPr>
        <p:spPr bwMode="auto">
          <a:xfrm>
            <a:off x="11277600" y="6110288"/>
            <a:ext cx="914400" cy="365125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M</a:t>
            </a:r>
            <a:r>
              <a:rPr lang="fr-FR" altLang="fr-FR" sz="1800" b="1" baseline="30000" dirty="0">
                <a:solidFill>
                  <a:schemeClr val="bg1"/>
                </a:solidFill>
              </a:rPr>
              <a:t>6</a:t>
            </a: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- </a:t>
            </a:r>
            <a:fld id="{49FC2660-464D-43B1-8885-124EEB25E72E}" type="slidenum">
              <a:rPr kumimoji="0" lang="fr-FR" altLang="fr-FR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4</a:t>
            </a:fld>
            <a:endParaRPr kumimoji="0" lang="fr-FR" alt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9475" name="ZoneTexte 30"/>
          <p:cNvSpPr txBox="1">
            <a:spLocks noChangeArrowheads="1"/>
          </p:cNvSpPr>
          <p:nvPr/>
        </p:nvSpPr>
        <p:spPr bwMode="auto">
          <a:xfrm>
            <a:off x="0" y="6572250"/>
            <a:ext cx="6858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0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010714" y="53196"/>
            <a:ext cx="889356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3000" b="1" dirty="0">
                <a:solidFill>
                  <a:schemeClr val="bg1"/>
                </a:solidFill>
                <a:cs typeface="Arial" charset="0"/>
              </a:rPr>
              <a:t>Quanto tempo </a:t>
            </a:r>
            <a:r>
              <a:rPr lang="fr-FR" sz="3000" b="1" dirty="0" err="1">
                <a:solidFill>
                  <a:schemeClr val="bg1"/>
                </a:solidFill>
                <a:cs typeface="Arial" charset="0"/>
              </a:rPr>
              <a:t>trascorriamo</a:t>
            </a:r>
            <a:r>
              <a:rPr lang="fr-FR" sz="3000" b="1" dirty="0">
                <a:solidFill>
                  <a:schemeClr val="bg1"/>
                </a:solidFill>
                <a:cs typeface="Arial" charset="0"/>
              </a:rPr>
              <a:t> </a:t>
            </a:r>
            <a:r>
              <a:rPr lang="fr-FR" sz="3000" b="1" dirty="0" err="1">
                <a:solidFill>
                  <a:schemeClr val="bg1"/>
                </a:solidFill>
                <a:cs typeface="Arial" charset="0"/>
              </a:rPr>
              <a:t>ogni</a:t>
            </a:r>
            <a:r>
              <a:rPr lang="fr-FR" sz="3000" b="1" dirty="0">
                <a:solidFill>
                  <a:schemeClr val="bg1"/>
                </a:solidFill>
                <a:cs typeface="Arial" charset="0"/>
              </a:rPr>
              <a:t> giorno </a:t>
            </a:r>
            <a:r>
              <a:rPr lang="fr-FR" sz="3000" b="1" dirty="0" err="1">
                <a:solidFill>
                  <a:schemeClr val="bg1"/>
                </a:solidFill>
                <a:cs typeface="Arial" charset="0"/>
              </a:rPr>
              <a:t>negli</a:t>
            </a:r>
            <a:r>
              <a:rPr lang="fr-FR" sz="3000" b="1" dirty="0">
                <a:solidFill>
                  <a:schemeClr val="bg1"/>
                </a:solidFill>
                <a:cs typeface="Arial" charset="0"/>
              </a:rPr>
              <a:t> </a:t>
            </a:r>
            <a:r>
              <a:rPr lang="fr-FR" sz="3000" b="1" dirty="0" err="1">
                <a:solidFill>
                  <a:schemeClr val="bg1"/>
                </a:solidFill>
                <a:cs typeface="Arial" charset="0"/>
              </a:rPr>
              <a:t>ambienti</a:t>
            </a:r>
            <a:r>
              <a:rPr lang="fr-FR" sz="3000" b="1" dirty="0">
                <a:solidFill>
                  <a:schemeClr val="bg1"/>
                </a:solidFill>
                <a:cs typeface="Arial" charset="0"/>
              </a:rPr>
              <a:t> </a:t>
            </a:r>
            <a:r>
              <a:rPr lang="fr-FR" sz="3000" b="1" dirty="0" err="1">
                <a:solidFill>
                  <a:schemeClr val="bg1"/>
                </a:solidFill>
                <a:cs typeface="Arial" charset="0"/>
              </a:rPr>
              <a:t>interni</a:t>
            </a:r>
            <a:r>
              <a:rPr lang="fr-FR" sz="3000" b="1" dirty="0">
                <a:solidFill>
                  <a:schemeClr val="bg1"/>
                </a:solidFill>
                <a:cs typeface="Arial" charset="0"/>
              </a:rPr>
              <a:t>? </a:t>
            </a:r>
          </a:p>
        </p:txBody>
      </p:sp>
      <p:pic>
        <p:nvPicPr>
          <p:cNvPr id="42" name="Num1"/>
          <p:cNvPicPr>
            <a:picLocks noChangeAspect="1"/>
          </p:cNvPicPr>
          <p:nvPr/>
        </p:nvPicPr>
        <p:blipFill>
          <a:blip r:embed="rId10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2873" y="1999955"/>
            <a:ext cx="1043825" cy="1287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Num2"/>
          <p:cNvPicPr>
            <a:picLocks noChangeAspect="1"/>
          </p:cNvPicPr>
          <p:nvPr/>
        </p:nvPicPr>
        <p:blipFill>
          <a:blip r:embed="rId1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0123" y="3063059"/>
            <a:ext cx="1039734" cy="1282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Num3"/>
          <p:cNvPicPr>
            <a:picLocks noChangeAspect="1"/>
          </p:cNvPicPr>
          <p:nvPr/>
        </p:nvPicPr>
        <p:blipFill>
          <a:blip r:embed="rId1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4982" y="4039141"/>
            <a:ext cx="1054653" cy="1300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" name="Num1"/>
          <p:cNvPicPr>
            <a:picLocks noChangeAspect="1"/>
          </p:cNvPicPr>
          <p:nvPr/>
        </p:nvPicPr>
        <p:blipFill>
          <a:blip r:embed="rId16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249" y="5097199"/>
            <a:ext cx="1044775" cy="1288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" name="Txt1"/>
          <p:cNvSpPr>
            <a:spLocks noChangeArrowheads="1"/>
          </p:cNvSpPr>
          <p:nvPr/>
        </p:nvSpPr>
        <p:spPr bwMode="auto">
          <a:xfrm>
            <a:off x="2621712" y="2249352"/>
            <a:ext cx="3627108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3500" b="1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Tra 4h e 7h</a:t>
            </a:r>
          </a:p>
        </p:txBody>
      </p:sp>
      <p:sp>
        <p:nvSpPr>
          <p:cNvPr id="35" name="Txt1"/>
          <p:cNvSpPr>
            <a:spLocks noChangeArrowheads="1"/>
          </p:cNvSpPr>
          <p:nvPr/>
        </p:nvSpPr>
        <p:spPr bwMode="auto">
          <a:xfrm>
            <a:off x="2853254" y="4336463"/>
            <a:ext cx="3652754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fr-FR" altLang="fr-FR" sz="3500" b="1" dirty="0">
                <a:solidFill>
                  <a:schemeClr val="accent4">
                    <a:lumMod val="75000"/>
                  </a:schemeClr>
                </a:solidFill>
              </a:rPr>
              <a:t>Tra 10h e 16h</a:t>
            </a:r>
          </a:p>
        </p:txBody>
      </p:sp>
      <p:sp>
        <p:nvSpPr>
          <p:cNvPr id="50" name="Txt1"/>
          <p:cNvSpPr>
            <a:spLocks noChangeArrowheads="1"/>
          </p:cNvSpPr>
          <p:nvPr/>
        </p:nvSpPr>
        <p:spPr bwMode="auto">
          <a:xfrm>
            <a:off x="2758141" y="3307410"/>
            <a:ext cx="3493571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3500" b="1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Tra</a:t>
            </a:r>
            <a:r>
              <a:rPr lang="fr-FR" altLang="fr-FR" sz="24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fr-FR" altLang="fr-FR" sz="3500" b="1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7h</a:t>
            </a:r>
            <a:r>
              <a:rPr lang="fr-FR" altLang="fr-FR" sz="24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fr-FR" altLang="fr-FR" sz="3500" b="1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e</a:t>
            </a:r>
            <a:r>
              <a:rPr lang="fr-FR" altLang="fr-FR" sz="24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fr-FR" altLang="fr-FR" sz="3500" b="1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10h</a:t>
            </a:r>
          </a:p>
        </p:txBody>
      </p:sp>
      <p:sp>
        <p:nvSpPr>
          <p:cNvPr id="51" name="Txt1"/>
          <p:cNvSpPr>
            <a:spLocks noChangeArrowheads="1"/>
          </p:cNvSpPr>
          <p:nvPr/>
        </p:nvSpPr>
        <p:spPr bwMode="auto">
          <a:xfrm>
            <a:off x="2875210" y="5391503"/>
            <a:ext cx="3630797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fr-FR" altLang="fr-FR" sz="3500" b="1" dirty="0">
                <a:solidFill>
                  <a:schemeClr val="accent4">
                    <a:lumMod val="75000"/>
                  </a:schemeClr>
                </a:solidFill>
              </a:rPr>
              <a:t>Tra 16h e 22h</a:t>
            </a:r>
          </a:p>
        </p:txBody>
      </p:sp>
      <p:pic>
        <p:nvPicPr>
          <p:cNvPr id="33" name="Image 39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11972">
            <a:off x="10746620" y="340978"/>
            <a:ext cx="1198563" cy="188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8" name="ZoneTexte 9"/>
          <p:cNvSpPr txBox="1">
            <a:spLocks noChangeArrowheads="1"/>
          </p:cNvSpPr>
          <p:nvPr/>
        </p:nvSpPr>
        <p:spPr bwMode="auto">
          <a:xfrm>
            <a:off x="7145489" y="5435440"/>
            <a:ext cx="4363886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476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2200" b="1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Pensate</a:t>
            </a:r>
            <a:r>
              <a:rPr lang="fr-FR" altLang="fr-FR" sz="2200" b="1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: </a:t>
            </a:r>
            <a:r>
              <a:rPr lang="fr-FR" altLang="fr-FR" sz="2200" b="1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trascorriamo</a:t>
            </a:r>
            <a:r>
              <a:rPr lang="fr-FR" altLang="fr-FR" sz="2200" b="1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 dal 70 al 90% </a:t>
            </a:r>
            <a:r>
              <a:rPr lang="fr-FR" altLang="fr-FR" sz="2200" b="1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del</a:t>
            </a:r>
            <a:r>
              <a:rPr lang="fr-FR" altLang="fr-FR" sz="2200" b="1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 nostro tempo </a:t>
            </a:r>
            <a:r>
              <a:rPr lang="fr-FR" altLang="fr-FR" sz="2200" b="1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chiusi</a:t>
            </a:r>
            <a:r>
              <a:rPr lang="fr-FR" altLang="fr-FR" sz="2200" b="1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 in </a:t>
            </a:r>
            <a:r>
              <a:rPr lang="fr-FR" altLang="fr-FR" sz="2200" b="1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ambienti</a:t>
            </a:r>
            <a:r>
              <a:rPr lang="fr-FR" altLang="fr-FR" sz="2200" b="1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 </a:t>
            </a:r>
            <a:r>
              <a:rPr lang="fr-FR" altLang="fr-FR" sz="2200" b="1" dirty="0" err="1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interni</a:t>
            </a:r>
            <a:r>
              <a:rPr lang="fr-FR" altLang="fr-FR" sz="2200" b="1" dirty="0">
                <a:solidFill>
                  <a:schemeClr val="accent4">
                    <a:lumMod val="75000"/>
                  </a:schemeClr>
                </a:solidFill>
                <a:cs typeface="Calibri" panose="020F0502020204030204" pitchFamily="34" charset="0"/>
              </a:rPr>
              <a:t>!</a:t>
            </a:r>
          </a:p>
        </p:txBody>
      </p:sp>
      <p:grpSp>
        <p:nvGrpSpPr>
          <p:cNvPr id="48" name="Groupe 6">
            <a:extLst>
              <a:ext uri="{FF2B5EF4-FFF2-40B4-BE49-F238E27FC236}">
                <a16:creationId xmlns:a16="http://schemas.microsoft.com/office/drawing/2014/main" id="{4FA6A8EF-79D2-48BC-B807-50A21E533CE8}"/>
              </a:ext>
            </a:extLst>
          </p:cNvPr>
          <p:cNvGrpSpPr>
            <a:grpSpLocks/>
          </p:cNvGrpSpPr>
          <p:nvPr/>
        </p:nvGrpSpPr>
        <p:grpSpPr bwMode="auto">
          <a:xfrm>
            <a:off x="253206" y="4751389"/>
            <a:ext cx="850900" cy="720725"/>
            <a:chOff x="-2481698" y="8772938"/>
            <a:chExt cx="1230699" cy="1043361"/>
          </a:xfrm>
        </p:grpSpPr>
        <p:pic>
          <p:nvPicPr>
            <p:cNvPr id="56" name="PictoVideo">
              <a:hlinkClick r:id="rId19" action="ppaction://hlinksldjump"/>
              <a:extLst>
                <a:ext uri="{FF2B5EF4-FFF2-40B4-BE49-F238E27FC236}">
                  <a16:creationId xmlns:a16="http://schemas.microsoft.com/office/drawing/2014/main" id="{03762D06-BBFC-4E38-B3A1-453B87BB46E0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481698" y="8772938"/>
              <a:ext cx="1230699" cy="10433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7" name="ZtxtP-Video">
              <a:extLst>
                <a:ext uri="{FF2B5EF4-FFF2-40B4-BE49-F238E27FC236}">
                  <a16:creationId xmlns:a16="http://schemas.microsoft.com/office/drawing/2014/main" id="{A732E6FB-8166-4E41-B153-B4560EC861C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21010010">
              <a:off x="-2366894" y="8853374"/>
              <a:ext cx="819701" cy="4895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altLang="fr-FR" sz="1600" b="1" kern="0" dirty="0">
                  <a:solidFill>
                    <a:schemeClr val="bg1"/>
                  </a:solidFill>
                  <a:latin typeface="+mn-lt"/>
                  <a:ea typeface="Chelsea Market" panose="02000000000000000000" pitchFamily="2" charset="0"/>
                  <a:cs typeface="Ebrima" panose="02000000000000000000" pitchFamily="2" charset="0"/>
                </a:rPr>
                <a:t>TP</a:t>
              </a:r>
            </a:p>
          </p:txBody>
        </p:sp>
      </p:grpSp>
      <p:sp>
        <p:nvSpPr>
          <p:cNvPr id="58" name="ZtxtP-Video"/>
          <p:cNvSpPr txBox="1">
            <a:spLocks noChangeArrowheads="1"/>
          </p:cNvSpPr>
          <p:nvPr/>
        </p:nvSpPr>
        <p:spPr bwMode="auto">
          <a:xfrm>
            <a:off x="128587" y="5393578"/>
            <a:ext cx="1084263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altLang="fr-FR" sz="1600" kern="0" dirty="0">
                <a:solidFill>
                  <a:schemeClr val="tx2"/>
                </a:solidFill>
                <a:latin typeface="Chelsea Market" panose="02000000000000000000" pitchFamily="2" charset="0"/>
                <a:ea typeface="Chelsea Market" panose="02000000000000000000" pitchFamily="2" charset="0"/>
                <a:cs typeface="Ebrima" panose="02000000000000000000" pitchFamily="2" charset="0"/>
              </a:rPr>
              <a:t>ES</a:t>
            </a:r>
          </a:p>
        </p:txBody>
      </p:sp>
      <p:pic>
        <p:nvPicPr>
          <p:cNvPr id="40" name="Image 39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67" r="71776" b="18934"/>
          <a:stretch/>
        </p:blipFill>
        <p:spPr>
          <a:xfrm>
            <a:off x="8018404" y="1232423"/>
            <a:ext cx="2670490" cy="4169664"/>
          </a:xfrm>
          <a:prstGeom prst="rect">
            <a:avLst/>
          </a:prstGeom>
        </p:spPr>
      </p:pic>
      <p:pic>
        <p:nvPicPr>
          <p:cNvPr id="32" name="Image 2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7600" y="3971889"/>
            <a:ext cx="1221450" cy="1307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>
            <p:custDataLst>
              <p:tags r:id="rId2"/>
            </p:custDataLst>
          </p:nvPr>
        </p:nvSpPr>
        <p:spPr>
          <a:xfrm>
            <a:off x="0" y="0"/>
            <a:ext cx="254000" cy="254000"/>
          </a:xfrm>
          <a:prstGeom prst="rect">
            <a:avLst/>
          </a:prstGeom>
          <a:blipFill>
            <a:blip r:embed="rId23"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 descr="4"/>
          <p:cNvPicPr>
            <a:picLocks/>
          </p:cNvPicPr>
          <p:nvPr>
            <p:custDataLst>
              <p:tags r:id="rId3"/>
            </p:custDataLst>
          </p:nvPr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32747" y="2936875"/>
            <a:ext cx="393700" cy="279400"/>
          </a:xfrm>
          <a:prstGeom prst="rect">
            <a:avLst/>
          </a:prstGeom>
        </p:spPr>
      </p:pic>
      <p:sp>
        <p:nvSpPr>
          <p:cNvPr id="37" name="Rectangle : coins arrondis 36">
            <a:extLst>
              <a:ext uri="{FF2B5EF4-FFF2-40B4-BE49-F238E27FC236}">
                <a16:creationId xmlns:a16="http://schemas.microsoft.com/office/drawing/2014/main" id="{310320DD-EADC-4C94-940A-08F37B60730F}"/>
              </a:ext>
            </a:extLst>
          </p:cNvPr>
          <p:cNvSpPr/>
          <p:nvPr/>
        </p:nvSpPr>
        <p:spPr bwMode="auto">
          <a:xfrm>
            <a:off x="3115878" y="5124161"/>
            <a:ext cx="3171599" cy="1108075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 anchor="ctr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sz="1400" b="1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41" name="Immagine 38">
            <a:extLst>
              <a:ext uri="{FF2B5EF4-FFF2-40B4-BE49-F238E27FC236}">
                <a16:creationId xmlns:a16="http://schemas.microsoft.com/office/drawing/2014/main" id="{B0170966-DDB2-4336-BC02-B732F26BF1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25" y="46038"/>
            <a:ext cx="1179513" cy="1068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3417673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250"/>
                            </p:stCondLst>
                            <p:childTnLst>
                              <p:par>
                                <p:cTn id="3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 tmFilter="0, 0; .2, .5; .8, .5; 1, 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250" autoRev="1" fill="hold"/>
                                        <p:tgtEl>
                                          <p:spTgt spid="4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3" presetClass="emph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5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35" grpId="0"/>
      <p:bldP spid="50" grpId="0"/>
      <p:bldP spid="51" grpId="0"/>
      <p:bldP spid="51" grpId="2"/>
      <p:bldP spid="78" grpId="0"/>
      <p:bldP spid="37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2"/>
          <p:cNvSpPr/>
          <p:nvPr/>
        </p:nvSpPr>
        <p:spPr>
          <a:xfrm>
            <a:off x="-382385" y="-12700"/>
            <a:ext cx="12574385" cy="1368970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472" name="ZoneTexte 30"/>
          <p:cNvSpPr txBox="1">
            <a:spLocks noChangeArrowheads="1"/>
          </p:cNvSpPr>
          <p:nvPr/>
        </p:nvSpPr>
        <p:spPr bwMode="auto">
          <a:xfrm>
            <a:off x="0" y="6572250"/>
            <a:ext cx="6858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0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474" name="Espace réservé du numéro de diapositive 1"/>
          <p:cNvSpPr txBox="1">
            <a:spLocks/>
          </p:cNvSpPr>
          <p:nvPr/>
        </p:nvSpPr>
        <p:spPr bwMode="auto">
          <a:xfrm>
            <a:off x="11277600" y="6110288"/>
            <a:ext cx="914400" cy="365125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M</a:t>
            </a:r>
            <a:r>
              <a:rPr kumimoji="0" lang="fr-FR" altLang="fr-FR" sz="1800" b="1" i="0" u="none" strike="noStrike" kern="1200" cap="none" spc="0" normalizeH="0" baseline="30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6</a:t>
            </a: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- </a:t>
            </a:r>
            <a:fld id="{49FC2660-464D-43B1-8885-124EEB25E72E}" type="slidenum">
              <a:rPr kumimoji="0" lang="fr-FR" altLang="fr-FR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40</a:t>
            </a:fld>
            <a:endParaRPr kumimoji="0" lang="fr-FR" alt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9475" name="ZoneTexte 30"/>
          <p:cNvSpPr txBox="1">
            <a:spLocks noChangeArrowheads="1"/>
          </p:cNvSpPr>
          <p:nvPr/>
        </p:nvSpPr>
        <p:spPr bwMode="auto">
          <a:xfrm>
            <a:off x="0" y="6572250"/>
            <a:ext cx="6858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0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495425" y="305949"/>
            <a:ext cx="1068705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3000" b="1" dirty="0">
                <a:solidFill>
                  <a:schemeClr val="bg1"/>
                </a:solidFill>
              </a:rPr>
              <a:t>Quale di </a:t>
            </a:r>
            <a:r>
              <a:rPr lang="fr-FR" sz="3000" b="1" dirty="0" err="1">
                <a:solidFill>
                  <a:schemeClr val="bg1"/>
                </a:solidFill>
              </a:rPr>
              <a:t>queste</a:t>
            </a:r>
            <a:r>
              <a:rPr lang="fr-FR" sz="3000" b="1" dirty="0">
                <a:solidFill>
                  <a:schemeClr val="bg1"/>
                </a:solidFill>
              </a:rPr>
              <a:t> </a:t>
            </a:r>
            <a:r>
              <a:rPr lang="fr-FR" sz="3000" b="1" dirty="0" err="1">
                <a:solidFill>
                  <a:schemeClr val="bg1"/>
                </a:solidFill>
              </a:rPr>
              <a:t>affermazioni</a:t>
            </a:r>
            <a:r>
              <a:rPr lang="fr-FR" sz="3000" b="1" dirty="0">
                <a:solidFill>
                  <a:schemeClr val="bg1"/>
                </a:solidFill>
              </a:rPr>
              <a:t> è </a:t>
            </a:r>
            <a:r>
              <a:rPr lang="fr-FR" sz="3000" b="1" dirty="0" err="1">
                <a:solidFill>
                  <a:schemeClr val="bg1"/>
                </a:solidFill>
              </a:rPr>
              <a:t>falsa</a:t>
            </a:r>
            <a:r>
              <a:rPr lang="fr-FR" sz="3000" b="1" dirty="0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46" name="Rectangle 1">
            <a:extLst>
              <a:ext uri="{FF2B5EF4-FFF2-40B4-BE49-F238E27FC236}">
                <a16:creationId xmlns:a16="http://schemas.microsoft.com/office/drawing/2014/main" id="{657BCBFD-BC67-4496-A7B3-EEF6A991682F}"/>
              </a:ext>
            </a:extLst>
          </p:cNvPr>
          <p:cNvSpPr/>
          <p:nvPr/>
        </p:nvSpPr>
        <p:spPr>
          <a:xfrm>
            <a:off x="-11113" y="-90488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E0940055-47D2-479E-9287-728191C76576}"/>
              </a:ext>
            </a:extLst>
          </p:cNvPr>
          <p:cNvGrpSpPr/>
          <p:nvPr/>
        </p:nvGrpSpPr>
        <p:grpSpPr>
          <a:xfrm>
            <a:off x="103466" y="1830480"/>
            <a:ext cx="1117600" cy="3956050"/>
            <a:chOff x="106363" y="1704975"/>
            <a:chExt cx="1117600" cy="3956050"/>
          </a:xfrm>
        </p:grpSpPr>
        <p:pic>
          <p:nvPicPr>
            <p:cNvPr id="19464" name="PictoVideo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3213" y="3765550"/>
              <a:ext cx="744537" cy="631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" name="ZtxtP-Info"/>
            <p:cNvSpPr txBox="1">
              <a:spLocks noChangeArrowheads="1"/>
            </p:cNvSpPr>
            <p:nvPr/>
          </p:nvSpPr>
          <p:spPr bwMode="auto">
            <a:xfrm>
              <a:off x="106363" y="2293938"/>
              <a:ext cx="1084262" cy="338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Chelsea Market" panose="02000000000000000000" pitchFamily="2" charset="0"/>
                  <a:ea typeface="Chelsea Market" panose="02000000000000000000" pitchFamily="2" charset="0"/>
                  <a:cs typeface="Ebrima" panose="02000000000000000000" pitchFamily="2" charset="0"/>
                </a:rPr>
                <a:t>INFO</a:t>
              </a:r>
            </a:p>
          </p:txBody>
        </p:sp>
        <p:sp>
          <p:nvSpPr>
            <p:cNvPr id="36" name="ZtxtP-Video"/>
            <p:cNvSpPr txBox="1">
              <a:spLocks noChangeArrowheads="1"/>
            </p:cNvSpPr>
            <p:nvPr/>
          </p:nvSpPr>
          <p:spPr bwMode="auto">
            <a:xfrm>
              <a:off x="139700" y="4341813"/>
              <a:ext cx="1084263" cy="338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Chelsea Market" panose="02000000000000000000" pitchFamily="2" charset="0"/>
                  <a:ea typeface="Chelsea Market" panose="02000000000000000000" pitchFamily="2" charset="0"/>
                  <a:cs typeface="Ebrima" panose="02000000000000000000" pitchFamily="2" charset="0"/>
                </a:rPr>
                <a:t>VIDEO</a:t>
              </a:r>
            </a:p>
          </p:txBody>
        </p:sp>
        <p:pic>
          <p:nvPicPr>
            <p:cNvPr id="19467" name="PictoGuide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2575" y="2762250"/>
              <a:ext cx="739775" cy="628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" name="ZtxtP-Guide"/>
            <p:cNvSpPr txBox="1">
              <a:spLocks noChangeArrowheads="1"/>
            </p:cNvSpPr>
            <p:nvPr/>
          </p:nvSpPr>
          <p:spPr bwMode="auto">
            <a:xfrm>
              <a:off x="128588" y="3341688"/>
              <a:ext cx="1084262" cy="339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Chelsea Market" panose="02000000000000000000" pitchFamily="2" charset="0"/>
                  <a:ea typeface="Chelsea Market" panose="02000000000000000000" pitchFamily="2" charset="0"/>
                  <a:cs typeface="Verdana" panose="020B0604030504040204" pitchFamily="34" charset="0"/>
                </a:rPr>
                <a:t>GUIDA</a:t>
              </a:r>
            </a:p>
          </p:txBody>
        </p:sp>
        <p:sp>
          <p:nvSpPr>
            <p:cNvPr id="39" name="ZtxtP-Video"/>
            <p:cNvSpPr txBox="1">
              <a:spLocks noChangeArrowheads="1"/>
            </p:cNvSpPr>
            <p:nvPr/>
          </p:nvSpPr>
          <p:spPr bwMode="auto">
            <a:xfrm>
              <a:off x="136525" y="5322888"/>
              <a:ext cx="1084263" cy="338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Chelsea Market" panose="02000000000000000000" pitchFamily="2" charset="0"/>
                  <a:ea typeface="Chelsea Market" panose="02000000000000000000" pitchFamily="2" charset="0"/>
                  <a:cs typeface="Ebrima" panose="02000000000000000000" pitchFamily="2" charset="0"/>
                </a:rPr>
                <a:t>ES</a:t>
              </a:r>
            </a:p>
          </p:txBody>
        </p:sp>
        <p:pic>
          <p:nvPicPr>
            <p:cNvPr id="19470" name="Image 42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100" y="1704975"/>
              <a:ext cx="779463" cy="6619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471" name="PictoVideo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800" y="4759325"/>
              <a:ext cx="711200" cy="603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5" name="Groupe 34"/>
          <p:cNvGrpSpPr/>
          <p:nvPr/>
        </p:nvGrpSpPr>
        <p:grpSpPr>
          <a:xfrm>
            <a:off x="1532613" y="2822317"/>
            <a:ext cx="6573921" cy="1282592"/>
            <a:chOff x="1502788" y="3552529"/>
            <a:chExt cx="6573921" cy="1282592"/>
          </a:xfrm>
        </p:grpSpPr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082B7865-5C9A-4351-BC21-B9CB06972115}"/>
                </a:ext>
              </a:extLst>
            </p:cNvPr>
            <p:cNvSpPr/>
            <p:nvPr/>
          </p:nvSpPr>
          <p:spPr>
            <a:xfrm>
              <a:off x="2560235" y="3832004"/>
              <a:ext cx="5516474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2200" b="1" dirty="0" err="1">
                  <a:solidFill>
                    <a:schemeClr val="accent4">
                      <a:lumMod val="75000"/>
                    </a:schemeClr>
                  </a:solidFill>
                </a:rPr>
                <a:t>Quando</a:t>
              </a:r>
              <a:r>
                <a:rPr lang="fr-FR" sz="2200" b="1" dirty="0">
                  <a:solidFill>
                    <a:schemeClr val="accent4">
                      <a:lumMod val="75000"/>
                    </a:schemeClr>
                  </a:solidFill>
                </a:rPr>
                <a:t> </a:t>
              </a:r>
              <a:r>
                <a:rPr lang="fr-FR" sz="2200" b="1" dirty="0" err="1">
                  <a:solidFill>
                    <a:schemeClr val="accent4">
                      <a:lumMod val="75000"/>
                    </a:schemeClr>
                  </a:solidFill>
                </a:rPr>
                <a:t>svolgo</a:t>
              </a:r>
              <a:r>
                <a:rPr lang="fr-FR" sz="2200" b="1" dirty="0">
                  <a:solidFill>
                    <a:schemeClr val="accent4">
                      <a:lumMod val="75000"/>
                    </a:schemeClr>
                  </a:solidFill>
                </a:rPr>
                <a:t> </a:t>
              </a:r>
              <a:r>
                <a:rPr lang="fr-FR" sz="2200" b="1" dirty="0" err="1">
                  <a:solidFill>
                    <a:schemeClr val="accent4">
                      <a:lumMod val="75000"/>
                    </a:schemeClr>
                  </a:solidFill>
                </a:rPr>
                <a:t>attività</a:t>
              </a:r>
              <a:r>
                <a:rPr lang="fr-FR" sz="2200" b="1" dirty="0">
                  <a:solidFill>
                    <a:schemeClr val="accent4">
                      <a:lumMod val="75000"/>
                    </a:schemeClr>
                  </a:solidFill>
                </a:rPr>
                <a:t> </a:t>
              </a:r>
              <a:r>
                <a:rPr lang="fr-FR" sz="2200" b="1" dirty="0" err="1">
                  <a:solidFill>
                    <a:schemeClr val="accent4">
                      <a:lumMod val="75000"/>
                    </a:schemeClr>
                  </a:solidFill>
                </a:rPr>
                <a:t>fisica</a:t>
              </a:r>
              <a:r>
                <a:rPr lang="fr-FR" sz="2200" b="1" dirty="0">
                  <a:solidFill>
                    <a:schemeClr val="accent4">
                      <a:lumMod val="75000"/>
                    </a:schemeClr>
                  </a:solidFill>
                </a:rPr>
                <a:t> indoor </a:t>
              </a:r>
              <a:r>
                <a:rPr lang="fr-FR" sz="2200" b="1" dirty="0" err="1">
                  <a:solidFill>
                    <a:schemeClr val="accent4">
                      <a:lumMod val="75000"/>
                    </a:schemeClr>
                  </a:solidFill>
                </a:rPr>
                <a:t>devo</a:t>
              </a:r>
              <a:r>
                <a:rPr lang="fr-FR" sz="2200" b="1" dirty="0">
                  <a:solidFill>
                    <a:schemeClr val="accent4">
                      <a:lumMod val="75000"/>
                    </a:schemeClr>
                  </a:solidFill>
                </a:rPr>
                <a:t> </a:t>
              </a:r>
              <a:r>
                <a:rPr lang="fr-FR" sz="2200" b="1" dirty="0" err="1">
                  <a:solidFill>
                    <a:schemeClr val="accent4">
                      <a:lumMod val="75000"/>
                    </a:schemeClr>
                  </a:solidFill>
                </a:rPr>
                <a:t>aerare</a:t>
              </a:r>
              <a:r>
                <a:rPr lang="fr-FR" sz="2200" b="1" dirty="0">
                  <a:solidFill>
                    <a:schemeClr val="accent4">
                      <a:lumMod val="75000"/>
                    </a:schemeClr>
                  </a:solidFill>
                </a:rPr>
                <a:t> il più </a:t>
              </a:r>
              <a:r>
                <a:rPr lang="fr-FR" sz="2200" b="1" dirty="0" err="1">
                  <a:solidFill>
                    <a:schemeClr val="accent4">
                      <a:lumMod val="75000"/>
                    </a:schemeClr>
                  </a:solidFill>
                </a:rPr>
                <a:t>possibile</a:t>
              </a:r>
              <a:r>
                <a:rPr lang="fr-FR" sz="2200" b="1" dirty="0">
                  <a:solidFill>
                    <a:schemeClr val="accent4">
                      <a:lumMod val="75000"/>
                    </a:schemeClr>
                  </a:solidFill>
                </a:rPr>
                <a:t> la </a:t>
              </a:r>
              <a:r>
                <a:rPr lang="fr-FR" sz="2200" b="1" dirty="0" err="1">
                  <a:solidFill>
                    <a:schemeClr val="accent4">
                      <a:lumMod val="75000"/>
                    </a:schemeClr>
                  </a:solidFill>
                </a:rPr>
                <a:t>stanza</a:t>
              </a:r>
              <a:endParaRPr lang="fr-FR" sz="2200" b="1" dirty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  <p:pic>
          <p:nvPicPr>
            <p:cNvPr id="56" name="Num2"/>
            <p:cNvPicPr>
              <a:picLocks noChangeAspect="1"/>
            </p:cNvPicPr>
            <p:nvPr/>
          </p:nvPicPr>
          <p:blipFill>
            <a:blip r:embed="rId10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02788" y="3552529"/>
              <a:ext cx="1039734" cy="12825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7" name="Groupe 36"/>
          <p:cNvGrpSpPr/>
          <p:nvPr/>
        </p:nvGrpSpPr>
        <p:grpSpPr>
          <a:xfrm>
            <a:off x="1533303" y="3931840"/>
            <a:ext cx="6573231" cy="1300995"/>
            <a:chOff x="1527534" y="4512824"/>
            <a:chExt cx="6573231" cy="1300995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3C8034C-9BBA-488C-AD44-8F2F17E108C7}"/>
                </a:ext>
              </a:extLst>
            </p:cNvPr>
            <p:cNvSpPr/>
            <p:nvPr/>
          </p:nvSpPr>
          <p:spPr>
            <a:xfrm>
              <a:off x="2568326" y="4802865"/>
              <a:ext cx="5532439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2200" b="1" dirty="0" err="1">
                  <a:solidFill>
                    <a:schemeClr val="accent4">
                      <a:lumMod val="75000"/>
                    </a:schemeClr>
                  </a:solidFill>
                </a:rPr>
                <a:t>Negli</a:t>
              </a:r>
              <a:r>
                <a:rPr lang="fr-FR" sz="2200" b="1" dirty="0">
                  <a:solidFill>
                    <a:schemeClr val="accent4">
                      <a:lumMod val="75000"/>
                    </a:schemeClr>
                  </a:solidFill>
                </a:rPr>
                <a:t> </a:t>
              </a:r>
              <a:r>
                <a:rPr lang="fr-FR" sz="2200" b="1" dirty="0" err="1">
                  <a:solidFill>
                    <a:schemeClr val="accent4">
                      <a:lumMod val="75000"/>
                    </a:schemeClr>
                  </a:solidFill>
                </a:rPr>
                <a:t>ambienti</a:t>
              </a:r>
              <a:r>
                <a:rPr lang="fr-FR" sz="2200" b="1" dirty="0">
                  <a:solidFill>
                    <a:schemeClr val="accent4">
                      <a:lumMod val="75000"/>
                    </a:schemeClr>
                  </a:solidFill>
                </a:rPr>
                <a:t> </a:t>
              </a:r>
              <a:r>
                <a:rPr lang="fr-FR" sz="2200" b="1" dirty="0" err="1">
                  <a:solidFill>
                    <a:schemeClr val="accent4">
                      <a:lumMod val="75000"/>
                    </a:schemeClr>
                  </a:solidFill>
                </a:rPr>
                <a:t>chiusi</a:t>
              </a:r>
              <a:r>
                <a:rPr lang="fr-FR" sz="2200" b="1" dirty="0">
                  <a:solidFill>
                    <a:schemeClr val="accent4">
                      <a:lumMod val="75000"/>
                    </a:schemeClr>
                  </a:solidFill>
                </a:rPr>
                <a:t> </a:t>
              </a:r>
              <a:r>
                <a:rPr lang="fr-FR" sz="2200" b="1" dirty="0" err="1">
                  <a:solidFill>
                    <a:schemeClr val="accent4">
                      <a:lumMod val="75000"/>
                    </a:schemeClr>
                  </a:solidFill>
                </a:rPr>
                <a:t>devo</a:t>
              </a:r>
              <a:r>
                <a:rPr lang="fr-FR" sz="2200" b="1" dirty="0">
                  <a:solidFill>
                    <a:schemeClr val="accent4">
                      <a:lumMod val="75000"/>
                    </a:schemeClr>
                  </a:solidFill>
                </a:rPr>
                <a:t> </a:t>
              </a:r>
              <a:r>
                <a:rPr lang="fr-FR" sz="2200" b="1" dirty="0" err="1">
                  <a:solidFill>
                    <a:schemeClr val="accent4">
                      <a:lumMod val="75000"/>
                    </a:schemeClr>
                  </a:solidFill>
                </a:rPr>
                <a:t>evitare</a:t>
              </a:r>
              <a:r>
                <a:rPr lang="fr-FR" sz="2200" b="1" dirty="0">
                  <a:solidFill>
                    <a:schemeClr val="accent4">
                      <a:lumMod val="75000"/>
                    </a:schemeClr>
                  </a:solidFill>
                </a:rPr>
                <a:t> l’</a:t>
              </a:r>
              <a:r>
                <a:rPr lang="fr-FR" sz="2200" b="1" dirty="0" err="1">
                  <a:solidFill>
                    <a:schemeClr val="accent4">
                      <a:lumMod val="75000"/>
                    </a:schemeClr>
                  </a:solidFill>
                </a:rPr>
                <a:t>uso</a:t>
              </a:r>
              <a:r>
                <a:rPr lang="fr-FR" sz="2200" b="1" dirty="0">
                  <a:solidFill>
                    <a:schemeClr val="accent4">
                      <a:lumMod val="75000"/>
                    </a:schemeClr>
                  </a:solidFill>
                </a:rPr>
                <a:t> di </a:t>
              </a:r>
              <a:r>
                <a:rPr lang="fr-FR" sz="2200" b="1" dirty="0" err="1">
                  <a:solidFill>
                    <a:schemeClr val="accent4">
                      <a:lumMod val="75000"/>
                    </a:schemeClr>
                  </a:solidFill>
                </a:rPr>
                <a:t>incensi</a:t>
              </a:r>
              <a:r>
                <a:rPr lang="fr-FR" sz="2200" b="1" dirty="0">
                  <a:solidFill>
                    <a:schemeClr val="accent4">
                      <a:lumMod val="75000"/>
                    </a:schemeClr>
                  </a:solidFill>
                </a:rPr>
                <a:t> o di </a:t>
              </a:r>
              <a:r>
                <a:rPr lang="fr-FR" sz="2200" b="1" dirty="0" err="1">
                  <a:solidFill>
                    <a:schemeClr val="accent4">
                      <a:lumMod val="75000"/>
                    </a:schemeClr>
                  </a:solidFill>
                </a:rPr>
                <a:t>profumi</a:t>
              </a:r>
              <a:endParaRPr lang="fr-FR" sz="2200" b="1" dirty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  <p:pic>
          <p:nvPicPr>
            <p:cNvPr id="57" name="Num3"/>
            <p:cNvPicPr>
              <a:picLocks noChangeAspect="1"/>
            </p:cNvPicPr>
            <p:nvPr/>
          </p:nvPicPr>
          <p:blipFill>
            <a:blip r:embed="rId1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7534" y="4512824"/>
              <a:ext cx="1054653" cy="13009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1" name="Groupe 40"/>
          <p:cNvGrpSpPr/>
          <p:nvPr/>
        </p:nvGrpSpPr>
        <p:grpSpPr>
          <a:xfrm>
            <a:off x="1529320" y="5034939"/>
            <a:ext cx="6577213" cy="1731881"/>
            <a:chOff x="1528801" y="5570882"/>
            <a:chExt cx="6577213" cy="1731881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4DDF066-0753-4E69-B445-F6A8AFBF6B44}"/>
                </a:ext>
              </a:extLst>
            </p:cNvPr>
            <p:cNvSpPr/>
            <p:nvPr/>
          </p:nvSpPr>
          <p:spPr>
            <a:xfrm>
              <a:off x="2566149" y="5856213"/>
              <a:ext cx="5539865" cy="14465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it-IT" sz="2200" b="1" dirty="0">
                  <a:solidFill>
                    <a:schemeClr val="accent4">
                      <a:lumMod val="75000"/>
                    </a:schemeClr>
                  </a:solidFill>
                </a:rPr>
                <a:t>Per riscaldare casa devo evitare di usare stufe a legna aggiuntive e fare regolarmente la manutenzione degli apparecchi di cottura e di quelli per il riscaldamento.</a:t>
              </a:r>
            </a:p>
          </p:txBody>
        </p:sp>
        <p:pic>
          <p:nvPicPr>
            <p:cNvPr id="58" name="Num1"/>
            <p:cNvPicPr>
              <a:picLocks noChangeAspect="1"/>
            </p:cNvPicPr>
            <p:nvPr/>
          </p:nvPicPr>
          <p:blipFill>
            <a:blip r:embed="rId14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8801" y="5570882"/>
              <a:ext cx="1044775" cy="12888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55" name="Num1"/>
          <p:cNvPicPr>
            <a:picLocks noChangeAspect="1"/>
          </p:cNvPicPr>
          <p:nvPr/>
        </p:nvPicPr>
        <p:blipFill>
          <a:blip r:embed="rId16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9794" y="1620919"/>
            <a:ext cx="1043825" cy="1287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" name="Image 39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11972">
            <a:off x="10598806" y="218362"/>
            <a:ext cx="1198563" cy="188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8268" y="2213879"/>
            <a:ext cx="3420186" cy="37820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Rectangle 3"/>
          <p:cNvSpPr/>
          <p:nvPr>
            <p:custDataLst>
              <p:tags r:id="rId2"/>
            </p:custDataLst>
          </p:nvPr>
        </p:nvSpPr>
        <p:spPr>
          <a:xfrm>
            <a:off x="11938000" y="0"/>
            <a:ext cx="254000" cy="254000"/>
          </a:xfrm>
          <a:prstGeom prst="rect">
            <a:avLst/>
          </a:prstGeom>
          <a:blipFill>
            <a:blip r:embed="rId20"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 descr="1"/>
          <p:cNvPicPr>
            <a:picLocks/>
          </p:cNvPicPr>
          <p:nvPr>
            <p:custDataLst>
              <p:tags r:id="rId3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38917" y="1553620"/>
            <a:ext cx="393700" cy="279400"/>
          </a:xfrm>
          <a:prstGeom prst="rect">
            <a:avLst/>
          </a:prstGeom>
        </p:spPr>
      </p:pic>
      <p:pic>
        <p:nvPicPr>
          <p:cNvPr id="40" name="Image 3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67" r="71776" b="18934"/>
          <a:stretch/>
        </p:blipFill>
        <p:spPr>
          <a:xfrm>
            <a:off x="8620684" y="1847008"/>
            <a:ext cx="2670490" cy="4169664"/>
          </a:xfrm>
          <a:prstGeom prst="rect">
            <a:avLst/>
          </a:prstGeom>
        </p:spPr>
      </p:pic>
      <p:sp>
        <p:nvSpPr>
          <p:cNvPr id="44" name="Rectangle : coins arrondis 43">
            <a:extLst>
              <a:ext uri="{FF2B5EF4-FFF2-40B4-BE49-F238E27FC236}">
                <a16:creationId xmlns:a16="http://schemas.microsoft.com/office/drawing/2014/main" id="{595882F0-65C5-4C9F-8E32-63D59C364ADD}"/>
              </a:ext>
            </a:extLst>
          </p:cNvPr>
          <p:cNvSpPr/>
          <p:nvPr/>
        </p:nvSpPr>
        <p:spPr bwMode="auto">
          <a:xfrm>
            <a:off x="2520450" y="1758542"/>
            <a:ext cx="5490629" cy="1101737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 anchor="ctr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sz="1400" b="1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47" name="CasellaDiTesto 46">
            <a:extLst>
              <a:ext uri="{FF2B5EF4-FFF2-40B4-BE49-F238E27FC236}">
                <a16:creationId xmlns:a16="http://schemas.microsoft.com/office/drawing/2014/main" id="{DFED3F60-EC71-4291-A787-F45546540702}"/>
              </a:ext>
            </a:extLst>
          </p:cNvPr>
          <p:cNvSpPr txBox="1"/>
          <p:nvPr/>
        </p:nvSpPr>
        <p:spPr>
          <a:xfrm>
            <a:off x="2587956" y="1840203"/>
            <a:ext cx="506202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000" b="1" dirty="0">
                <a:solidFill>
                  <a:schemeClr val="accent4">
                    <a:lumMod val="75000"/>
                  </a:schemeClr>
                </a:solidFill>
              </a:rPr>
              <a:t>La parola "senza alcool" su un deodorante è sufficiente per garantire che un prodotto sia salutare per me e per l'ambiente</a:t>
            </a:r>
          </a:p>
        </p:txBody>
      </p:sp>
      <p:pic>
        <p:nvPicPr>
          <p:cNvPr id="45" name="Immagine 38">
            <a:extLst>
              <a:ext uri="{FF2B5EF4-FFF2-40B4-BE49-F238E27FC236}">
                <a16:creationId xmlns:a16="http://schemas.microsoft.com/office/drawing/2014/main" id="{186B430B-F9E6-4A9C-9EB2-827CB3D686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25" y="46038"/>
            <a:ext cx="1179513" cy="1068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5994625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4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2"/>
          <p:cNvSpPr/>
          <p:nvPr/>
        </p:nvSpPr>
        <p:spPr>
          <a:xfrm>
            <a:off x="-382385" y="-12700"/>
            <a:ext cx="12574385" cy="1368970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472" name="ZoneTexte 30"/>
          <p:cNvSpPr txBox="1">
            <a:spLocks noChangeArrowheads="1"/>
          </p:cNvSpPr>
          <p:nvPr/>
        </p:nvSpPr>
        <p:spPr bwMode="auto">
          <a:xfrm>
            <a:off x="0" y="6572250"/>
            <a:ext cx="6858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0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473" name="Rectangle 1"/>
          <p:cNvSpPr>
            <a:spLocks noChangeArrowheads="1"/>
          </p:cNvSpPr>
          <p:nvPr/>
        </p:nvSpPr>
        <p:spPr bwMode="auto">
          <a:xfrm>
            <a:off x="5413375" y="2111375"/>
            <a:ext cx="6096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19474" name="Espace réservé du numéro de diapositive 1"/>
          <p:cNvSpPr txBox="1">
            <a:spLocks/>
          </p:cNvSpPr>
          <p:nvPr/>
        </p:nvSpPr>
        <p:spPr bwMode="auto">
          <a:xfrm>
            <a:off x="11277600" y="6110288"/>
            <a:ext cx="914400" cy="365125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M</a:t>
            </a:r>
            <a:r>
              <a:rPr kumimoji="0" lang="fr-FR" altLang="fr-FR" sz="1800" b="1" i="0" u="none" strike="noStrike" kern="1200" cap="none" spc="0" normalizeH="0" baseline="30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6</a:t>
            </a: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- </a:t>
            </a:r>
            <a:fld id="{49FC2660-464D-43B1-8885-124EEB25E72E}" type="slidenum">
              <a:rPr kumimoji="0" lang="fr-FR" altLang="fr-FR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41</a:t>
            </a:fld>
            <a:endParaRPr kumimoji="0" lang="fr-FR" alt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9475" name="ZoneTexte 30"/>
          <p:cNvSpPr txBox="1">
            <a:spLocks noChangeArrowheads="1"/>
          </p:cNvSpPr>
          <p:nvPr/>
        </p:nvSpPr>
        <p:spPr bwMode="auto">
          <a:xfrm>
            <a:off x="0" y="6572250"/>
            <a:ext cx="6858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0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626116" y="123367"/>
            <a:ext cx="997584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fr-FR" altLang="fr-FR" sz="3000" b="1" dirty="0">
                <a:solidFill>
                  <a:schemeClr val="bg1"/>
                </a:solidFill>
              </a:rPr>
              <a:t>Cosa </a:t>
            </a:r>
            <a:r>
              <a:rPr lang="fr-FR" altLang="fr-FR" sz="3000" b="1" dirty="0" err="1">
                <a:solidFill>
                  <a:schemeClr val="bg1"/>
                </a:solidFill>
              </a:rPr>
              <a:t>indica</a:t>
            </a:r>
            <a:r>
              <a:rPr lang="fr-FR" altLang="fr-FR" sz="3000" b="1" dirty="0">
                <a:solidFill>
                  <a:schemeClr val="bg1"/>
                </a:solidFill>
              </a:rPr>
              <a:t> </a:t>
            </a:r>
            <a:r>
              <a:rPr lang="fr-FR" altLang="fr-FR" sz="3000" b="1" dirty="0" err="1">
                <a:solidFill>
                  <a:schemeClr val="bg1"/>
                </a:solidFill>
              </a:rPr>
              <a:t>queesta</a:t>
            </a:r>
            <a:r>
              <a:rPr lang="fr-FR" altLang="fr-FR" sz="3000" b="1" dirty="0">
                <a:solidFill>
                  <a:schemeClr val="bg1"/>
                </a:solidFill>
              </a:rPr>
              <a:t> </a:t>
            </a:r>
            <a:r>
              <a:rPr lang="fr-FR" altLang="fr-FR" sz="3000" b="1" dirty="0" err="1">
                <a:solidFill>
                  <a:schemeClr val="bg1"/>
                </a:solidFill>
              </a:rPr>
              <a:t>etichetta</a:t>
            </a:r>
            <a:r>
              <a:rPr lang="fr-FR" altLang="fr-FR" sz="3000" b="1" dirty="0">
                <a:solidFill>
                  <a:schemeClr val="bg1"/>
                </a:solidFill>
              </a:rPr>
              <a:t> su un </a:t>
            </a:r>
            <a:r>
              <a:rPr lang="fr-FR" altLang="fr-FR" sz="3000" b="1" dirty="0" err="1">
                <a:solidFill>
                  <a:schemeClr val="bg1"/>
                </a:solidFill>
              </a:rPr>
              <a:t>prodotto</a:t>
            </a:r>
            <a:r>
              <a:rPr lang="fr-FR" altLang="fr-FR" sz="3000" b="1" dirty="0">
                <a:solidFill>
                  <a:schemeClr val="bg1"/>
                </a:solidFill>
              </a:rPr>
              <a:t> da </a:t>
            </a:r>
            <a:r>
              <a:rPr lang="fr-FR" altLang="fr-FR" sz="3000" b="1" dirty="0" err="1">
                <a:solidFill>
                  <a:schemeClr val="bg1"/>
                </a:solidFill>
              </a:rPr>
              <a:t>construzione</a:t>
            </a:r>
            <a:r>
              <a:rPr lang="fr-FR" altLang="fr-FR" sz="3000" b="1" dirty="0">
                <a:solidFill>
                  <a:schemeClr val="bg1"/>
                </a:solidFill>
              </a:rPr>
              <a:t> o da </a:t>
            </a:r>
            <a:r>
              <a:rPr lang="fr-FR" altLang="fr-FR" sz="3000" b="1" dirty="0" err="1">
                <a:solidFill>
                  <a:schemeClr val="bg1"/>
                </a:solidFill>
              </a:rPr>
              <a:t>decorazione</a:t>
            </a:r>
            <a:r>
              <a:rPr lang="fr-FR" altLang="fr-FR" sz="3000" b="1" dirty="0">
                <a:solidFill>
                  <a:schemeClr val="bg1"/>
                </a:solidFill>
              </a:rPr>
              <a:t>  ?</a:t>
            </a:r>
            <a:endParaRPr kumimoji="0" lang="fr-FR" altLang="fr-FR" sz="3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25" name="Rectangle 1">
            <a:extLst>
              <a:ext uri="{FF2B5EF4-FFF2-40B4-BE49-F238E27FC236}">
                <a16:creationId xmlns:a16="http://schemas.microsoft.com/office/drawing/2014/main" id="{A30ACE03-72B3-4E01-93B1-A07DCA51678B}"/>
              </a:ext>
            </a:extLst>
          </p:cNvPr>
          <p:cNvSpPr/>
          <p:nvPr/>
        </p:nvSpPr>
        <p:spPr>
          <a:xfrm>
            <a:off x="-11113" y="-90488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BD0280A2-99CF-41B5-8E1A-EC1E310D087A}"/>
              </a:ext>
            </a:extLst>
          </p:cNvPr>
          <p:cNvGrpSpPr/>
          <p:nvPr/>
        </p:nvGrpSpPr>
        <p:grpSpPr>
          <a:xfrm>
            <a:off x="125412" y="1736843"/>
            <a:ext cx="1117600" cy="3956050"/>
            <a:chOff x="106363" y="1704975"/>
            <a:chExt cx="1117600" cy="3956050"/>
          </a:xfrm>
        </p:grpSpPr>
        <p:pic>
          <p:nvPicPr>
            <p:cNvPr id="19464" name="PictoVideo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3213" y="3765550"/>
              <a:ext cx="744537" cy="631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6" name="ZtxtP-Video"/>
            <p:cNvSpPr txBox="1">
              <a:spLocks noChangeArrowheads="1"/>
            </p:cNvSpPr>
            <p:nvPr/>
          </p:nvSpPr>
          <p:spPr bwMode="auto">
            <a:xfrm>
              <a:off x="139700" y="4341813"/>
              <a:ext cx="1084263" cy="338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Chelsea Market" panose="02000000000000000000" pitchFamily="2" charset="0"/>
                  <a:ea typeface="Chelsea Market" panose="02000000000000000000" pitchFamily="2" charset="0"/>
                  <a:cs typeface="Ebrima" panose="02000000000000000000" pitchFamily="2" charset="0"/>
                </a:rPr>
                <a:t>VIDEO</a:t>
              </a:r>
            </a:p>
          </p:txBody>
        </p:sp>
        <p:pic>
          <p:nvPicPr>
            <p:cNvPr id="19467" name="PictoGuide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2575" y="2762250"/>
              <a:ext cx="739775" cy="628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" name="ZtxtP-Guide"/>
            <p:cNvSpPr txBox="1">
              <a:spLocks noChangeArrowheads="1"/>
            </p:cNvSpPr>
            <p:nvPr/>
          </p:nvSpPr>
          <p:spPr bwMode="auto">
            <a:xfrm>
              <a:off x="128588" y="3341688"/>
              <a:ext cx="1084262" cy="339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Chelsea Market" panose="02000000000000000000" pitchFamily="2" charset="0"/>
                  <a:ea typeface="Chelsea Market" panose="02000000000000000000" pitchFamily="2" charset="0"/>
                  <a:cs typeface="Verdana" panose="020B0604030504040204" pitchFamily="34" charset="0"/>
                </a:rPr>
                <a:t>GUIDA</a:t>
              </a:r>
            </a:p>
          </p:txBody>
        </p:sp>
        <p:sp>
          <p:nvSpPr>
            <p:cNvPr id="39" name="ZtxtP-Video"/>
            <p:cNvSpPr txBox="1">
              <a:spLocks noChangeArrowheads="1"/>
            </p:cNvSpPr>
            <p:nvPr/>
          </p:nvSpPr>
          <p:spPr bwMode="auto">
            <a:xfrm>
              <a:off x="136525" y="5322888"/>
              <a:ext cx="1084263" cy="338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Chelsea Market" panose="02000000000000000000" pitchFamily="2" charset="0"/>
                  <a:ea typeface="Chelsea Market" panose="02000000000000000000" pitchFamily="2" charset="0"/>
                  <a:cs typeface="Ebrima" panose="02000000000000000000" pitchFamily="2" charset="0"/>
                </a:rPr>
                <a:t>ES</a:t>
              </a:r>
            </a:p>
          </p:txBody>
        </p:sp>
        <p:pic>
          <p:nvPicPr>
            <p:cNvPr id="19470" name="Image 4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100" y="1704975"/>
              <a:ext cx="779463" cy="6619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471" name="PictoVideo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800" y="4759325"/>
              <a:ext cx="711200" cy="603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" name="ZtxtP-Info"/>
            <p:cNvSpPr txBox="1">
              <a:spLocks noChangeArrowheads="1"/>
            </p:cNvSpPr>
            <p:nvPr/>
          </p:nvSpPr>
          <p:spPr bwMode="auto">
            <a:xfrm>
              <a:off x="106363" y="2293938"/>
              <a:ext cx="1084262" cy="338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Chelsea Market" panose="02000000000000000000" pitchFamily="2" charset="0"/>
                  <a:ea typeface="Chelsea Market" panose="02000000000000000000" pitchFamily="2" charset="0"/>
                  <a:cs typeface="Ebrima" panose="02000000000000000000" pitchFamily="2" charset="0"/>
                </a:rPr>
                <a:t>INFO</a:t>
              </a:r>
            </a:p>
          </p:txBody>
        </p:sp>
      </p:grpSp>
      <p:pic>
        <p:nvPicPr>
          <p:cNvPr id="28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5343" y="2728082"/>
            <a:ext cx="4130598" cy="224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TextBox 1"/>
          <p:cNvSpPr txBox="1">
            <a:spLocks noChangeArrowheads="1"/>
          </p:cNvSpPr>
          <p:nvPr/>
        </p:nvSpPr>
        <p:spPr bwMode="auto">
          <a:xfrm>
            <a:off x="7322043" y="1465594"/>
            <a:ext cx="4164245" cy="2813740"/>
          </a:xfrm>
          <a:prstGeom prst="rect">
            <a:avLst/>
          </a:prstGeom>
          <a:solidFill>
            <a:srgbClr val="F9F5D7">
              <a:alpha val="50000"/>
            </a:srgbClr>
          </a:solidFill>
          <a:ln w="9525">
            <a:noFill/>
            <a:miter lim="800000"/>
            <a:headEnd/>
            <a:tailEnd/>
          </a:ln>
        </p:spPr>
        <p:txBody>
          <a:bodyPr wrap="square" lIns="104287" tIns="52144" rIns="104287" bIns="52144">
            <a:spAutoFit/>
          </a:bodyPr>
          <a:lstStyle/>
          <a:p>
            <a:pPr>
              <a:defRPr/>
            </a:pPr>
            <a:r>
              <a:rPr lang="it-IT" sz="1600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</a:rPr>
              <a:t>Dal 2012, i prodotti per l'edilizia e la decorazione sono dotati di un'etichetta che indica il loro livello di emissione di inquinanti volatili:</a:t>
            </a:r>
          </a:p>
          <a:p>
            <a:pPr>
              <a:defRPr/>
            </a:pPr>
            <a:endParaRPr lang="fr-FR" sz="1600" dirty="0">
              <a:solidFill>
                <a:schemeClr val="accent4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indent="-173038">
              <a:buFont typeface="Arial" pitchFamily="34" charset="0"/>
              <a:buChar char="•"/>
              <a:defRPr/>
            </a:pPr>
            <a:r>
              <a:rPr lang="fr-FR" sz="2400" b="1" dirty="0">
                <a:solidFill>
                  <a:srgbClr val="289044"/>
                </a:solidFill>
                <a:cs typeface="Arial" charset="0"/>
              </a:rPr>
              <a:t>A+ </a:t>
            </a:r>
            <a:r>
              <a:rPr lang="fr-FR" sz="1600" dirty="0" err="1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</a:rPr>
              <a:t>contiene</a:t>
            </a:r>
            <a:r>
              <a:rPr lang="fr-FR" sz="1600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fr-FR" sz="1600" dirty="0" err="1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</a:rPr>
              <a:t>pochissimi</a:t>
            </a:r>
            <a:r>
              <a:rPr lang="fr-FR" sz="1600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fr-FR" sz="1600" dirty="0" err="1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</a:rPr>
              <a:t>inquinanti</a:t>
            </a:r>
            <a:endParaRPr lang="fr-FR" sz="1600" dirty="0">
              <a:solidFill>
                <a:schemeClr val="accent3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indent="-173038">
              <a:buFont typeface="Arial" pitchFamily="34" charset="0"/>
              <a:buChar char="•"/>
              <a:defRPr/>
            </a:pPr>
            <a:r>
              <a:rPr lang="fr-FR" sz="2400" b="1" dirty="0">
                <a:solidFill>
                  <a:srgbClr val="9FBE34"/>
                </a:solidFill>
                <a:cs typeface="Arial" charset="0"/>
              </a:rPr>
              <a:t>A</a:t>
            </a:r>
            <a:r>
              <a:rPr lang="fr-FR" sz="2400" dirty="0">
                <a:solidFill>
                  <a:srgbClr val="167BB3"/>
                </a:solidFill>
                <a:cs typeface="Arial" charset="0"/>
              </a:rPr>
              <a:t> </a:t>
            </a:r>
            <a:r>
              <a:rPr lang="fr-FR" sz="1600" dirty="0" err="1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</a:rPr>
              <a:t>contiene</a:t>
            </a:r>
            <a:r>
              <a:rPr lang="fr-FR" sz="1600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fr-FR" sz="1600" dirty="0" err="1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</a:rPr>
              <a:t>pochi</a:t>
            </a:r>
            <a:r>
              <a:rPr lang="fr-FR" sz="1600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fr-FR" sz="1600" dirty="0" err="1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</a:rPr>
              <a:t>inquinanti</a:t>
            </a:r>
            <a:endParaRPr lang="fr-FR" sz="1600" dirty="0">
              <a:solidFill>
                <a:schemeClr val="accent3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indent="-173038">
              <a:buFont typeface="Arial" pitchFamily="34" charset="0"/>
              <a:buChar char="•"/>
              <a:defRPr/>
            </a:pPr>
            <a:r>
              <a:rPr lang="fr-FR" sz="2400" b="1" dirty="0">
                <a:solidFill>
                  <a:srgbClr val="D89022"/>
                </a:solidFill>
                <a:cs typeface="Arial" charset="0"/>
              </a:rPr>
              <a:t>B</a:t>
            </a:r>
            <a:r>
              <a:rPr lang="fr-FR" sz="2400" dirty="0">
                <a:solidFill>
                  <a:srgbClr val="167BB3"/>
                </a:solidFill>
                <a:cs typeface="Arial" charset="0"/>
              </a:rPr>
              <a:t> </a:t>
            </a:r>
            <a:r>
              <a:rPr lang="fr-FR" sz="1600" dirty="0" err="1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</a:rPr>
              <a:t>contiene</a:t>
            </a:r>
            <a:r>
              <a:rPr lang="fr-FR" sz="1600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fr-FR" sz="1600" dirty="0" err="1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</a:rPr>
              <a:t>una</a:t>
            </a:r>
            <a:r>
              <a:rPr lang="fr-FR" sz="1600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</a:rPr>
              <a:t> media </a:t>
            </a:r>
            <a:r>
              <a:rPr lang="fr-FR" sz="1600" dirty="0" err="1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</a:rPr>
              <a:t>quantità</a:t>
            </a:r>
            <a:r>
              <a:rPr lang="fr-FR" sz="1600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</a:rPr>
              <a:t> di </a:t>
            </a:r>
            <a:r>
              <a:rPr lang="fr-FR" sz="1600" dirty="0" err="1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</a:rPr>
              <a:t>inquinanti</a:t>
            </a:r>
            <a:endParaRPr lang="fr-FR" sz="1600" dirty="0">
              <a:solidFill>
                <a:schemeClr val="accent3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indent="-173038">
              <a:buFont typeface="Arial" pitchFamily="34" charset="0"/>
              <a:buChar char="•"/>
              <a:defRPr/>
            </a:pPr>
            <a:r>
              <a:rPr lang="fr-FR" sz="2400" b="1" dirty="0">
                <a:solidFill>
                  <a:srgbClr val="C10011"/>
                </a:solidFill>
                <a:cs typeface="Arial" charset="0"/>
              </a:rPr>
              <a:t>C</a:t>
            </a:r>
            <a:r>
              <a:rPr lang="fr-FR" sz="2400" dirty="0">
                <a:solidFill>
                  <a:srgbClr val="167BB3"/>
                </a:solidFill>
                <a:cs typeface="Arial" charset="0"/>
              </a:rPr>
              <a:t> </a:t>
            </a:r>
            <a:r>
              <a:rPr lang="fr-FR" sz="1600" dirty="0" err="1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</a:rPr>
              <a:t>contiene</a:t>
            </a:r>
            <a:r>
              <a:rPr lang="fr-FR" sz="1600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fr-FR" sz="1600" dirty="0" err="1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</a:rPr>
              <a:t>tantissimi</a:t>
            </a:r>
            <a:r>
              <a:rPr lang="fr-FR" sz="1600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fr-FR" sz="1600" dirty="0" err="1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</a:rPr>
              <a:t>inquinanti</a:t>
            </a:r>
            <a:endParaRPr lang="fr-FR" sz="1600" dirty="0">
              <a:solidFill>
                <a:schemeClr val="accent3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pic>
        <p:nvPicPr>
          <p:cNvPr id="24" name="Immagine 38">
            <a:extLst>
              <a:ext uri="{FF2B5EF4-FFF2-40B4-BE49-F238E27FC236}">
                <a16:creationId xmlns:a16="http://schemas.microsoft.com/office/drawing/2014/main" id="{6EE6F94B-BACB-45AF-8FE1-B03E074A47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25" y="46038"/>
            <a:ext cx="1179513" cy="1068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116732B9-5009-40AF-8AF3-A8BA25D5131B}"/>
              </a:ext>
            </a:extLst>
          </p:cNvPr>
          <p:cNvSpPr txBox="1"/>
          <p:nvPr/>
        </p:nvSpPr>
        <p:spPr>
          <a:xfrm>
            <a:off x="6555023" y="4279334"/>
            <a:ext cx="638887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dirty="0">
                <a:latin typeface="Calibri" panose="020F0502020204030204" pitchFamily="34" charset="0"/>
              </a:rPr>
              <a:t>È </a:t>
            </a:r>
            <a:r>
              <a:rPr lang="it-IT" sz="1800" dirty="0" err="1">
                <a:latin typeface="Calibri" panose="020F0502020204030204" pitchFamily="34" charset="0"/>
              </a:rPr>
              <a:t>cosigliabile</a:t>
            </a:r>
            <a:r>
              <a:rPr lang="it-IT" sz="1800" dirty="0">
                <a:latin typeface="Calibri" panose="020F0502020204030204" pitchFamily="34" charset="0"/>
              </a:rPr>
              <a:t>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800" dirty="0">
                <a:latin typeface="Calibri" panose="020F0502020204030204" pitchFamily="34" charset="0"/>
              </a:rPr>
              <a:t>prediligere mobili in legno massello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800" dirty="0">
                <a:latin typeface="Calibri" panose="020F0502020204030204" pitchFamily="34" charset="0"/>
              </a:rPr>
              <a:t>lasciare uno spazio di 5 cm tra un mobile e una parete,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800" dirty="0">
                <a:latin typeface="Calibri" panose="020F0502020204030204" pitchFamily="34" charset="0"/>
              </a:rPr>
              <a:t>evitare la moquette nonché le vernici e le colle tossiche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C2862AC7-A806-42CC-B6C1-D44148EAC263}"/>
              </a:ext>
            </a:extLst>
          </p:cNvPr>
          <p:cNvSpPr txBox="1"/>
          <p:nvPr/>
        </p:nvSpPr>
        <p:spPr>
          <a:xfrm>
            <a:off x="1895343" y="2708333"/>
            <a:ext cx="4130598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EMISSIONI NELL’ARIA INTERNA</a:t>
            </a:r>
          </a:p>
        </p:txBody>
      </p:sp>
    </p:spTree>
    <p:extLst>
      <p:ext uri="{BB962C8B-B14F-4D97-AF65-F5344CB8AC3E}">
        <p14:creationId xmlns:p14="http://schemas.microsoft.com/office/powerpoint/2010/main" val="99374867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"/>
          <p:cNvSpPr/>
          <p:nvPr/>
        </p:nvSpPr>
        <p:spPr>
          <a:xfrm>
            <a:off x="-382385" y="0"/>
            <a:ext cx="12574385" cy="1122277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rgbClr val="FFF2CC"/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17% DE DIOXYG7NE">
            <a:extLst>
              <a:ext uri="{FF2B5EF4-FFF2-40B4-BE49-F238E27FC236}">
                <a16:creationId xmlns:a16="http://schemas.microsoft.com/office/drawing/2014/main" id="{9E131E3F-7C17-4820-9BBE-BF8C5DD944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51113" y="5564188"/>
            <a:ext cx="35560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3600" b="1" dirty="0">
                <a:solidFill>
                  <a:srgbClr val="771F45"/>
                </a:solidFill>
                <a:latin typeface="+mn-lt"/>
                <a:cs typeface="Arial" charset="0"/>
              </a:rPr>
              <a:t> </a:t>
            </a:r>
          </a:p>
        </p:txBody>
      </p:sp>
      <p:graphicFrame>
        <p:nvGraphicFramePr>
          <p:cNvPr id="13" name="Table 1">
            <a:extLst>
              <a:ext uri="{FF2B5EF4-FFF2-40B4-BE49-F238E27FC236}">
                <a16:creationId xmlns:a16="http://schemas.microsoft.com/office/drawing/2014/main" id="{75ADD7EE-5FDE-42DF-8832-D76D505214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5844764"/>
              </p:ext>
            </p:extLst>
          </p:nvPr>
        </p:nvGraphicFramePr>
        <p:xfrm>
          <a:off x="2161790" y="1305916"/>
          <a:ext cx="4794595" cy="4969472"/>
        </p:xfrm>
        <a:graphic>
          <a:graphicData uri="http://schemas.openxmlformats.org/drawingml/2006/table">
            <a:tbl>
              <a:tblPr/>
              <a:tblGrid>
                <a:gridCol w="17862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20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520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5209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5209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50630">
                <a:tc>
                  <a:txBody>
                    <a:bodyPr/>
                    <a:lstStyle/>
                    <a:p>
                      <a:pPr algn="l"/>
                      <a:r>
                        <a:rPr lang="fr-FR" sz="1000" b="1" baseline="0" noProof="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</a:rPr>
                        <a:t>Classi</a:t>
                      </a:r>
                      <a:r>
                        <a:rPr lang="fr-FR" sz="1000" b="1" baseline="0" noProof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</a:rPr>
                        <a:t> (in </a:t>
                      </a:r>
                      <a:r>
                        <a:rPr lang="el-GR" sz="1000" b="1" baseline="0" noProof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</a:rPr>
                        <a:t>μ</a:t>
                      </a:r>
                      <a:r>
                        <a:rPr lang="fr-FR" sz="1000" b="1" baseline="0" noProof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</a:rPr>
                        <a:t>g/m</a:t>
                      </a:r>
                      <a:r>
                        <a:rPr lang="fr-FR" sz="1000" b="1" baseline="30000" noProof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</a:rPr>
                        <a:t>3</a:t>
                      </a:r>
                      <a:r>
                        <a:rPr lang="fr-FR" sz="1000" b="1" baseline="0" noProof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</a:rPr>
                        <a:t>)</a:t>
                      </a:r>
                    </a:p>
                  </a:txBody>
                  <a:tcPr marL="69827" marR="69827" marT="32962" marB="3296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baseline="0" dirty="0">
                          <a:solidFill>
                            <a:srgbClr val="C00000"/>
                          </a:solidFill>
                          <a:latin typeface="Arial" pitchFamily="34" charset="0"/>
                        </a:rPr>
                        <a:t>C</a:t>
                      </a:r>
                    </a:p>
                  </a:txBody>
                  <a:tcPr marL="69827" marR="69827" marT="32962" marB="3296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9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baseline="0" dirty="0">
                          <a:solidFill>
                            <a:srgbClr val="DE5A00"/>
                          </a:solidFill>
                          <a:latin typeface="Arial" pitchFamily="34" charset="0"/>
                        </a:rPr>
                        <a:t>B</a:t>
                      </a:r>
                    </a:p>
                  </a:txBody>
                  <a:tcPr marL="69827" marR="69827" marT="32962" marB="3296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baseline="0" dirty="0">
                          <a:solidFill>
                            <a:srgbClr val="76B54B"/>
                          </a:solidFill>
                          <a:latin typeface="Arial" pitchFamily="34" charset="0"/>
                        </a:rPr>
                        <a:t>A</a:t>
                      </a:r>
                    </a:p>
                  </a:txBody>
                  <a:tcPr marL="69827" marR="69827" marT="32962" marB="3296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baseline="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 pitchFamily="34" charset="0"/>
                        </a:rPr>
                        <a:t>A+</a:t>
                      </a:r>
                    </a:p>
                  </a:txBody>
                  <a:tcPr marL="69827" marR="69827" marT="32962" marB="3296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5800">
                <a:tc>
                  <a:txBody>
                    <a:bodyPr/>
                    <a:lstStyle/>
                    <a:p>
                      <a:r>
                        <a:rPr lang="fr-FR" sz="1000" b="1" baseline="0" noProof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rial" pitchFamily="34" charset="0"/>
                        </a:rPr>
                        <a:t>VOC</a:t>
                      </a:r>
                    </a:p>
                  </a:txBody>
                  <a:tcPr marL="91410" marR="91410" marT="43149" marB="431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baseline="0" dirty="0"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</a:rPr>
                        <a:t>&gt; 2000</a:t>
                      </a:r>
                    </a:p>
                  </a:txBody>
                  <a:tcPr marL="91410" marR="91410" marT="43149" marB="431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9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baseline="0" dirty="0">
                          <a:solidFill>
                            <a:srgbClr val="DE5A00"/>
                          </a:solidFill>
                          <a:effectLst/>
                          <a:latin typeface="Arial" pitchFamily="34" charset="0"/>
                        </a:rPr>
                        <a:t>&lt; 2000</a:t>
                      </a:r>
                    </a:p>
                  </a:txBody>
                  <a:tcPr marL="91410" marR="91410" marT="43149" marB="431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baseline="0" dirty="0">
                          <a:solidFill>
                            <a:srgbClr val="76B54B"/>
                          </a:solidFill>
                          <a:effectLst/>
                          <a:latin typeface="Arial" pitchFamily="34" charset="0"/>
                        </a:rPr>
                        <a:t>&lt; 1500</a:t>
                      </a:r>
                    </a:p>
                  </a:txBody>
                  <a:tcPr marL="91410" marR="91410" marT="43149" marB="431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baseline="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</a:rPr>
                        <a:t>&lt; 1000</a:t>
                      </a:r>
                    </a:p>
                  </a:txBody>
                  <a:tcPr marL="91410" marR="91410" marT="43149" marB="431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5800">
                <a:tc>
                  <a:txBody>
                    <a:bodyPr/>
                    <a:lstStyle/>
                    <a:p>
                      <a:r>
                        <a:rPr lang="fr-FR" sz="1000" b="1" baseline="0" noProof="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</a:rPr>
                        <a:t>Formaldeide</a:t>
                      </a:r>
                      <a:endParaRPr lang="fr-FR" sz="1000" b="1" baseline="0" noProof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</a:endParaRPr>
                    </a:p>
                  </a:txBody>
                  <a:tcPr marL="91410" marR="91410" marT="43149" marB="431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baseline="0" dirty="0">
                          <a:solidFill>
                            <a:srgbClr val="C00000"/>
                          </a:solidFill>
                          <a:latin typeface="Arial" pitchFamily="34" charset="0"/>
                        </a:rPr>
                        <a:t>&gt; 120</a:t>
                      </a:r>
                    </a:p>
                  </a:txBody>
                  <a:tcPr marL="91410" marR="91410" marT="43149" marB="431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9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baseline="0" dirty="0">
                          <a:solidFill>
                            <a:srgbClr val="DE5A00"/>
                          </a:solidFill>
                          <a:latin typeface="Arial" pitchFamily="34" charset="0"/>
                        </a:rPr>
                        <a:t>&lt; 120</a:t>
                      </a:r>
                    </a:p>
                  </a:txBody>
                  <a:tcPr marL="91410" marR="91410" marT="43149" marB="431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baseline="0" dirty="0">
                          <a:solidFill>
                            <a:srgbClr val="76B54B"/>
                          </a:solidFill>
                          <a:latin typeface="Arial" pitchFamily="34" charset="0"/>
                        </a:rPr>
                        <a:t>&lt; 60</a:t>
                      </a:r>
                    </a:p>
                  </a:txBody>
                  <a:tcPr marL="91410" marR="91410" marT="43149" marB="431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baseline="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 pitchFamily="34" charset="0"/>
                        </a:rPr>
                        <a:t>&lt; 10</a:t>
                      </a:r>
                    </a:p>
                  </a:txBody>
                  <a:tcPr marL="91410" marR="91410" marT="43149" marB="431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5800">
                <a:tc>
                  <a:txBody>
                    <a:bodyPr/>
                    <a:lstStyle/>
                    <a:p>
                      <a:r>
                        <a:rPr lang="fr-FR" sz="1000" b="1" baseline="0" noProof="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</a:rPr>
                        <a:t>Acetaldeide</a:t>
                      </a:r>
                      <a:endParaRPr lang="fr-FR" sz="1000" b="1" baseline="0" noProof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</a:endParaRPr>
                    </a:p>
                  </a:txBody>
                  <a:tcPr marL="91410" marR="91410" marT="43149" marB="431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baseline="0" dirty="0">
                          <a:solidFill>
                            <a:srgbClr val="C00000"/>
                          </a:solidFill>
                          <a:latin typeface="Arial" pitchFamily="34" charset="0"/>
                        </a:rPr>
                        <a:t>&gt; 400</a:t>
                      </a:r>
                    </a:p>
                  </a:txBody>
                  <a:tcPr marL="91410" marR="91410" marT="43149" marB="431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9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baseline="0" dirty="0">
                          <a:solidFill>
                            <a:srgbClr val="DE5A00"/>
                          </a:solidFill>
                          <a:latin typeface="Arial" pitchFamily="34" charset="0"/>
                        </a:rPr>
                        <a:t>&lt; 400</a:t>
                      </a:r>
                    </a:p>
                  </a:txBody>
                  <a:tcPr marL="91410" marR="91410" marT="43149" marB="431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baseline="0" dirty="0">
                          <a:solidFill>
                            <a:srgbClr val="76B54B"/>
                          </a:solidFill>
                          <a:latin typeface="Arial" pitchFamily="34" charset="0"/>
                        </a:rPr>
                        <a:t>&lt; 300</a:t>
                      </a:r>
                    </a:p>
                  </a:txBody>
                  <a:tcPr marL="91410" marR="91410" marT="43149" marB="431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baseline="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 pitchFamily="34" charset="0"/>
                        </a:rPr>
                        <a:t>&lt; 200</a:t>
                      </a:r>
                    </a:p>
                  </a:txBody>
                  <a:tcPr marL="91410" marR="91410" marT="43149" marB="431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4007">
                <a:tc>
                  <a:txBody>
                    <a:bodyPr/>
                    <a:lstStyle/>
                    <a:p>
                      <a:r>
                        <a:rPr lang="fr-FR" sz="1000" b="1" baseline="0" noProof="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</a:rPr>
                        <a:t>Toluene</a:t>
                      </a:r>
                      <a:endParaRPr lang="fr-FR" sz="1000" b="1" baseline="0" noProof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</a:endParaRPr>
                    </a:p>
                  </a:txBody>
                  <a:tcPr marL="91410" marR="91410" marT="43149" marB="431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baseline="0" dirty="0">
                          <a:solidFill>
                            <a:srgbClr val="C00000"/>
                          </a:solidFill>
                          <a:latin typeface="Arial" pitchFamily="34" charset="0"/>
                        </a:rPr>
                        <a:t>&gt; 600</a:t>
                      </a:r>
                    </a:p>
                  </a:txBody>
                  <a:tcPr marL="91410" marR="91410" marT="43149" marB="431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9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baseline="0" dirty="0">
                          <a:solidFill>
                            <a:srgbClr val="DE5A00"/>
                          </a:solidFill>
                          <a:latin typeface="Arial" pitchFamily="34" charset="0"/>
                        </a:rPr>
                        <a:t>&lt; 600</a:t>
                      </a:r>
                    </a:p>
                  </a:txBody>
                  <a:tcPr marL="91410" marR="91410" marT="43149" marB="431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baseline="0" dirty="0">
                          <a:solidFill>
                            <a:srgbClr val="76B54B"/>
                          </a:solidFill>
                          <a:latin typeface="Arial" pitchFamily="34" charset="0"/>
                        </a:rPr>
                        <a:t>&lt; 450</a:t>
                      </a:r>
                    </a:p>
                  </a:txBody>
                  <a:tcPr marL="91410" marR="91410" marT="43149" marB="431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baseline="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 pitchFamily="34" charset="0"/>
                        </a:rPr>
                        <a:t>&lt; 300</a:t>
                      </a:r>
                    </a:p>
                  </a:txBody>
                  <a:tcPr marL="91410" marR="91410" marT="43149" marB="431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5800">
                <a:tc>
                  <a:txBody>
                    <a:bodyPr/>
                    <a:lstStyle/>
                    <a:p>
                      <a:r>
                        <a:rPr lang="fr-FR" sz="1000" b="1" baseline="0" noProof="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</a:rPr>
                        <a:t>Tétrachloroetilene</a:t>
                      </a:r>
                      <a:endParaRPr lang="fr-FR" sz="1000" b="1" baseline="0" noProof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</a:endParaRPr>
                    </a:p>
                  </a:txBody>
                  <a:tcPr marL="91410" marR="91410" marT="43149" marB="431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baseline="0" dirty="0">
                          <a:solidFill>
                            <a:srgbClr val="C00000"/>
                          </a:solidFill>
                          <a:latin typeface="Arial" pitchFamily="34" charset="0"/>
                        </a:rPr>
                        <a:t>&gt; 500</a:t>
                      </a:r>
                    </a:p>
                  </a:txBody>
                  <a:tcPr marL="91410" marR="91410" marT="43149" marB="431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9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baseline="0" dirty="0">
                          <a:solidFill>
                            <a:srgbClr val="DE5A00"/>
                          </a:solidFill>
                          <a:latin typeface="Arial" pitchFamily="34" charset="0"/>
                        </a:rPr>
                        <a:t>&lt; 500</a:t>
                      </a:r>
                    </a:p>
                  </a:txBody>
                  <a:tcPr marL="91410" marR="91410" marT="43149" marB="431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baseline="0" dirty="0">
                          <a:solidFill>
                            <a:srgbClr val="76B54B"/>
                          </a:solidFill>
                          <a:latin typeface="Arial" pitchFamily="34" charset="0"/>
                        </a:rPr>
                        <a:t>&lt; 350</a:t>
                      </a:r>
                    </a:p>
                  </a:txBody>
                  <a:tcPr marL="91410" marR="91410" marT="43149" marB="431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baseline="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 pitchFamily="34" charset="0"/>
                        </a:rPr>
                        <a:t>&lt; 250</a:t>
                      </a:r>
                    </a:p>
                  </a:txBody>
                  <a:tcPr marL="91410" marR="91410" marT="43149" marB="431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5800">
                <a:tc>
                  <a:txBody>
                    <a:bodyPr/>
                    <a:lstStyle/>
                    <a:p>
                      <a:r>
                        <a:rPr lang="fr-FR" sz="1000" b="1" baseline="0" noProof="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</a:rPr>
                        <a:t>Xylene</a:t>
                      </a:r>
                      <a:endParaRPr lang="fr-FR" sz="1000" b="1" baseline="0" noProof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</a:endParaRPr>
                    </a:p>
                  </a:txBody>
                  <a:tcPr marL="91410" marR="91410" marT="43149" marB="431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baseline="0" dirty="0">
                          <a:solidFill>
                            <a:srgbClr val="C00000"/>
                          </a:solidFill>
                          <a:latin typeface="Arial" pitchFamily="34" charset="0"/>
                        </a:rPr>
                        <a:t>&gt; 400</a:t>
                      </a:r>
                    </a:p>
                  </a:txBody>
                  <a:tcPr marL="91410" marR="91410" marT="43149" marB="431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9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baseline="0" dirty="0">
                          <a:solidFill>
                            <a:srgbClr val="DE5A00"/>
                          </a:solidFill>
                          <a:latin typeface="Arial" pitchFamily="34" charset="0"/>
                        </a:rPr>
                        <a:t>&lt; 400</a:t>
                      </a:r>
                    </a:p>
                  </a:txBody>
                  <a:tcPr marL="91410" marR="91410" marT="43149" marB="431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baseline="0" dirty="0">
                          <a:solidFill>
                            <a:srgbClr val="76B54B"/>
                          </a:solidFill>
                          <a:latin typeface="Arial" pitchFamily="34" charset="0"/>
                        </a:rPr>
                        <a:t>&lt; 300</a:t>
                      </a:r>
                    </a:p>
                  </a:txBody>
                  <a:tcPr marL="91410" marR="91410" marT="43149" marB="431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baseline="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 pitchFamily="34" charset="0"/>
                        </a:rPr>
                        <a:t>&lt; 200</a:t>
                      </a:r>
                    </a:p>
                  </a:txBody>
                  <a:tcPr marL="91410" marR="91410" marT="43149" marB="431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22635">
                <a:tc>
                  <a:txBody>
                    <a:bodyPr/>
                    <a:lstStyle/>
                    <a:p>
                      <a:r>
                        <a:rPr lang="fr-FR" sz="1000" b="1" baseline="0" noProof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</a:rPr>
                        <a:t>1,2,4-Trimetilbenzene</a:t>
                      </a:r>
                    </a:p>
                  </a:txBody>
                  <a:tcPr marL="91410" marR="91410" marT="43149" marB="431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baseline="0" dirty="0">
                          <a:solidFill>
                            <a:srgbClr val="C00000"/>
                          </a:solidFill>
                          <a:latin typeface="Arial" pitchFamily="34" charset="0"/>
                        </a:rPr>
                        <a:t>&gt; 2000</a:t>
                      </a:r>
                    </a:p>
                  </a:txBody>
                  <a:tcPr marL="91410" marR="91410" marT="43149" marB="431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9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baseline="0" dirty="0">
                          <a:solidFill>
                            <a:srgbClr val="DE5A00"/>
                          </a:solidFill>
                          <a:latin typeface="Arial" pitchFamily="34" charset="0"/>
                        </a:rPr>
                        <a:t>&lt; 2000</a:t>
                      </a:r>
                    </a:p>
                  </a:txBody>
                  <a:tcPr marL="91410" marR="91410" marT="43149" marB="431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baseline="0" dirty="0">
                          <a:solidFill>
                            <a:srgbClr val="76B54B"/>
                          </a:solidFill>
                          <a:latin typeface="Arial" pitchFamily="34" charset="0"/>
                        </a:rPr>
                        <a:t>&lt; 1500</a:t>
                      </a:r>
                    </a:p>
                  </a:txBody>
                  <a:tcPr marL="91410" marR="91410" marT="43149" marB="431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baseline="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 pitchFamily="34" charset="0"/>
                        </a:rPr>
                        <a:t>&lt; 1000</a:t>
                      </a:r>
                    </a:p>
                  </a:txBody>
                  <a:tcPr marL="91410" marR="91410" marT="43149" marB="431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5800">
                <a:tc>
                  <a:txBody>
                    <a:bodyPr/>
                    <a:lstStyle/>
                    <a:p>
                      <a:r>
                        <a:rPr lang="fr-FR" sz="1000" b="1" baseline="0" noProof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</a:rPr>
                        <a:t>1,4-Diclorobenzene</a:t>
                      </a:r>
                    </a:p>
                  </a:txBody>
                  <a:tcPr marL="91410" marR="91410" marT="43149" marB="431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baseline="0" dirty="0">
                          <a:solidFill>
                            <a:srgbClr val="C00000"/>
                          </a:solidFill>
                          <a:latin typeface="Arial" pitchFamily="34" charset="0"/>
                        </a:rPr>
                        <a:t>&gt; 120</a:t>
                      </a:r>
                    </a:p>
                  </a:txBody>
                  <a:tcPr marL="91410" marR="91410" marT="43149" marB="431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9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baseline="0" dirty="0">
                          <a:solidFill>
                            <a:srgbClr val="DE5A00"/>
                          </a:solidFill>
                          <a:latin typeface="Arial" pitchFamily="34" charset="0"/>
                        </a:rPr>
                        <a:t>&lt; 120</a:t>
                      </a:r>
                    </a:p>
                  </a:txBody>
                  <a:tcPr marL="91410" marR="91410" marT="43149" marB="431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baseline="0" dirty="0">
                          <a:solidFill>
                            <a:srgbClr val="76B54B"/>
                          </a:solidFill>
                          <a:latin typeface="Arial" pitchFamily="34" charset="0"/>
                        </a:rPr>
                        <a:t>&lt; 90</a:t>
                      </a:r>
                    </a:p>
                  </a:txBody>
                  <a:tcPr marL="91410" marR="91410" marT="43149" marB="431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baseline="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 pitchFamily="34" charset="0"/>
                        </a:rPr>
                        <a:t>&lt; 60</a:t>
                      </a:r>
                    </a:p>
                  </a:txBody>
                  <a:tcPr marL="91410" marR="91410" marT="43149" marB="431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5800">
                <a:tc>
                  <a:txBody>
                    <a:bodyPr/>
                    <a:lstStyle/>
                    <a:p>
                      <a:r>
                        <a:rPr lang="fr-FR" sz="1000" b="1" baseline="0" noProof="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</a:rPr>
                        <a:t>Etilbenzene</a:t>
                      </a:r>
                      <a:endParaRPr lang="fr-FR" sz="1000" b="1" baseline="0" noProof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</a:endParaRPr>
                    </a:p>
                  </a:txBody>
                  <a:tcPr marL="91410" marR="91410" marT="43149" marB="431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baseline="0" dirty="0">
                          <a:solidFill>
                            <a:srgbClr val="C00000"/>
                          </a:solidFill>
                          <a:latin typeface="Arial" pitchFamily="34" charset="0"/>
                        </a:rPr>
                        <a:t>&gt; 1500</a:t>
                      </a:r>
                    </a:p>
                  </a:txBody>
                  <a:tcPr marL="91410" marR="91410" marT="43149" marB="431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9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baseline="0" dirty="0">
                          <a:solidFill>
                            <a:srgbClr val="DE5A00"/>
                          </a:solidFill>
                          <a:latin typeface="Arial" pitchFamily="34" charset="0"/>
                        </a:rPr>
                        <a:t>&lt; 1500</a:t>
                      </a:r>
                    </a:p>
                  </a:txBody>
                  <a:tcPr marL="91410" marR="91410" marT="43149" marB="431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baseline="0" dirty="0">
                          <a:solidFill>
                            <a:srgbClr val="76B54B"/>
                          </a:solidFill>
                          <a:latin typeface="Arial" pitchFamily="34" charset="0"/>
                        </a:rPr>
                        <a:t>&lt; 1000</a:t>
                      </a:r>
                    </a:p>
                  </a:txBody>
                  <a:tcPr marL="91410" marR="91410" marT="43149" marB="431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baseline="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 pitchFamily="34" charset="0"/>
                        </a:rPr>
                        <a:t>&lt; 750</a:t>
                      </a:r>
                    </a:p>
                  </a:txBody>
                  <a:tcPr marL="91410" marR="91410" marT="43149" marB="431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85800">
                <a:tc>
                  <a:txBody>
                    <a:bodyPr/>
                    <a:lstStyle/>
                    <a:p>
                      <a:r>
                        <a:rPr lang="fr-FR" sz="1000" b="1" baseline="0" noProof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</a:rPr>
                        <a:t>2-Butoxyeanotanolo</a:t>
                      </a:r>
                    </a:p>
                  </a:txBody>
                  <a:tcPr marL="91410" marR="91410" marT="43149" marB="431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baseline="0" dirty="0">
                          <a:solidFill>
                            <a:srgbClr val="C00000"/>
                          </a:solidFill>
                          <a:latin typeface="Arial" pitchFamily="34" charset="0"/>
                        </a:rPr>
                        <a:t>&gt; 2000</a:t>
                      </a:r>
                    </a:p>
                  </a:txBody>
                  <a:tcPr marL="91410" marR="91410" marT="43149" marB="431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9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baseline="0" dirty="0">
                          <a:solidFill>
                            <a:srgbClr val="DE5A00"/>
                          </a:solidFill>
                          <a:latin typeface="Arial" pitchFamily="34" charset="0"/>
                        </a:rPr>
                        <a:t>&lt; 2000</a:t>
                      </a:r>
                    </a:p>
                  </a:txBody>
                  <a:tcPr marL="91410" marR="91410" marT="43149" marB="431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baseline="0" dirty="0">
                          <a:solidFill>
                            <a:srgbClr val="76B54B"/>
                          </a:solidFill>
                          <a:latin typeface="Arial" pitchFamily="34" charset="0"/>
                        </a:rPr>
                        <a:t>&lt; 1500</a:t>
                      </a:r>
                    </a:p>
                  </a:txBody>
                  <a:tcPr marL="91410" marR="91410" marT="43149" marB="431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baseline="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 pitchFamily="34" charset="0"/>
                        </a:rPr>
                        <a:t>&lt; 1000</a:t>
                      </a:r>
                    </a:p>
                  </a:txBody>
                  <a:tcPr marL="91410" marR="91410" marT="43149" marB="431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85800">
                <a:tc>
                  <a:txBody>
                    <a:bodyPr/>
                    <a:lstStyle/>
                    <a:p>
                      <a:r>
                        <a:rPr lang="fr-FR" sz="1000" b="1" baseline="0" noProof="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</a:rPr>
                        <a:t>StIrene</a:t>
                      </a:r>
                      <a:endParaRPr lang="fr-FR" sz="1000" b="1" baseline="0" noProof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</a:endParaRPr>
                    </a:p>
                  </a:txBody>
                  <a:tcPr marL="91410" marR="91410" marT="43149" marB="431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baseline="0" dirty="0">
                          <a:solidFill>
                            <a:srgbClr val="C00000"/>
                          </a:solidFill>
                          <a:latin typeface="Arial" pitchFamily="34" charset="0"/>
                        </a:rPr>
                        <a:t>&gt; 500</a:t>
                      </a:r>
                    </a:p>
                  </a:txBody>
                  <a:tcPr marL="91410" marR="91410" marT="43149" marB="431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9B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baseline="0" dirty="0">
                          <a:solidFill>
                            <a:srgbClr val="DE5A00"/>
                          </a:solidFill>
                          <a:latin typeface="Arial" pitchFamily="34" charset="0"/>
                        </a:rPr>
                        <a:t>&lt; 500</a:t>
                      </a:r>
                    </a:p>
                  </a:txBody>
                  <a:tcPr marL="91410" marR="91410" marT="43149" marB="431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baseline="0" dirty="0">
                          <a:solidFill>
                            <a:srgbClr val="76B54B"/>
                          </a:solidFill>
                          <a:latin typeface="Arial" pitchFamily="34" charset="0"/>
                        </a:rPr>
                        <a:t>&lt; 350</a:t>
                      </a:r>
                    </a:p>
                  </a:txBody>
                  <a:tcPr marL="91410" marR="91410" marT="43149" marB="431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baseline="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 pitchFamily="34" charset="0"/>
                        </a:rPr>
                        <a:t>&lt; 250</a:t>
                      </a:r>
                    </a:p>
                  </a:txBody>
                  <a:tcPr marL="91410" marR="91410" marT="43149" marB="431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21" name="Rectangle 20"/>
          <p:cNvSpPr/>
          <p:nvPr/>
        </p:nvSpPr>
        <p:spPr>
          <a:xfrm>
            <a:off x="7616924" y="2755168"/>
            <a:ext cx="4388052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200" dirty="0" err="1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Attenzione</a:t>
            </a:r>
            <a:r>
              <a:rPr lang="fr-FR" sz="220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 : l’</a:t>
            </a:r>
            <a:r>
              <a:rPr lang="fr-FR" sz="2200" dirty="0" err="1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etichettatura</a:t>
            </a:r>
            <a:r>
              <a:rPr lang="fr-FR" sz="220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 è </a:t>
            </a:r>
            <a:r>
              <a:rPr lang="fr-FR" sz="2200" dirty="0" err="1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realizzata</a:t>
            </a:r>
            <a:r>
              <a:rPr lang="fr-FR" sz="220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fr-FR" sz="2200" dirty="0" err="1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sulla</a:t>
            </a:r>
            <a:r>
              <a:rPr lang="fr-FR" sz="220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 base di </a:t>
            </a:r>
            <a:r>
              <a:rPr lang="fr-FR" sz="2200" dirty="0" err="1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un’auto-dichiarazione</a:t>
            </a:r>
            <a:r>
              <a:rPr lang="fr-FR" sz="220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fr-FR" sz="2200" dirty="0" err="1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del</a:t>
            </a:r>
            <a:r>
              <a:rPr lang="fr-FR" sz="220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fr-FR" sz="2200" dirty="0" err="1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fabbricante</a:t>
            </a:r>
            <a:r>
              <a:rPr lang="fr-FR" sz="220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 e i </a:t>
            </a:r>
            <a:r>
              <a:rPr lang="fr-FR" sz="2200" dirty="0" err="1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limiti</a:t>
            </a:r>
            <a:r>
              <a:rPr lang="fr-FR" sz="220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fr-FR" sz="2200" dirty="0" err="1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variano</a:t>
            </a:r>
            <a:r>
              <a:rPr lang="fr-FR" sz="220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 a seconda dei </a:t>
            </a:r>
            <a:r>
              <a:rPr lang="fr-FR" sz="2200" dirty="0" err="1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diversi</a:t>
            </a:r>
            <a:r>
              <a:rPr lang="fr-FR" sz="220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fr-FR" sz="2200" dirty="0" err="1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Paesi</a:t>
            </a:r>
            <a:endParaRPr lang="fr-FR" sz="2200" dirty="0">
              <a:solidFill>
                <a:schemeClr val="accent4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3" name="Rectangle 1">
            <a:extLst>
              <a:ext uri="{FF2B5EF4-FFF2-40B4-BE49-F238E27FC236}">
                <a16:creationId xmlns:a16="http://schemas.microsoft.com/office/drawing/2014/main" id="{E6DBADD6-24BD-417E-8E54-3A8C92D2501D}"/>
              </a:ext>
            </a:extLst>
          </p:cNvPr>
          <p:cNvSpPr/>
          <p:nvPr/>
        </p:nvSpPr>
        <p:spPr>
          <a:xfrm>
            <a:off x="-11113" y="-90488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084404" y="208838"/>
            <a:ext cx="1068705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fr-FR" altLang="fr-FR" sz="3000" b="1" dirty="0" err="1">
                <a:solidFill>
                  <a:schemeClr val="accent4">
                    <a:lumMod val="75000"/>
                  </a:schemeClr>
                </a:solidFill>
                <a:cs typeface="Arial" panose="020B0604020202020204" pitchFamily="34" charset="0"/>
              </a:rPr>
              <a:t>Etichette</a:t>
            </a:r>
            <a:r>
              <a:rPr lang="fr-FR" altLang="fr-FR" sz="3000" b="1" dirty="0">
                <a:solidFill>
                  <a:schemeClr val="accent4">
                    <a:lumMod val="75000"/>
                  </a:schemeClr>
                </a:solidFill>
                <a:cs typeface="Arial" panose="020B0604020202020204" pitchFamily="34" charset="0"/>
              </a:rPr>
              <a:t> e labels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3000" b="1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60000"/>
                  <a:lumOff val="40000"/>
                </a:schemeClr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26" name="Espace réservé du numéro de diapositive 1"/>
          <p:cNvSpPr txBox="1">
            <a:spLocks/>
          </p:cNvSpPr>
          <p:nvPr/>
        </p:nvSpPr>
        <p:spPr bwMode="auto">
          <a:xfrm>
            <a:off x="11277600" y="6275388"/>
            <a:ext cx="914400" cy="365125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M</a:t>
            </a:r>
            <a:r>
              <a:rPr kumimoji="0" lang="fr-FR" altLang="fr-FR" sz="1800" b="1" i="0" u="none" strike="noStrike" kern="1200" cap="none" spc="0" normalizeH="0" baseline="30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6</a:t>
            </a: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- </a:t>
            </a:r>
            <a:r>
              <a:rPr lang="fr-FR" altLang="fr-FR" sz="1800" b="1" dirty="0"/>
              <a:t>41</a:t>
            </a:r>
            <a:endParaRPr kumimoji="0" lang="fr-FR" altLang="fr-FR" sz="1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pic>
        <p:nvPicPr>
          <p:cNvPr id="10" name="Immagine 38">
            <a:extLst>
              <a:ext uri="{FF2B5EF4-FFF2-40B4-BE49-F238E27FC236}">
                <a16:creationId xmlns:a16="http://schemas.microsoft.com/office/drawing/2014/main" id="{2A901C79-FEBB-467D-8701-F4395CC2EA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25" y="46038"/>
            <a:ext cx="1179513" cy="1068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092838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2"/>
          <p:cNvSpPr/>
          <p:nvPr/>
        </p:nvSpPr>
        <p:spPr>
          <a:xfrm>
            <a:off x="-382385" y="-12700"/>
            <a:ext cx="12574385" cy="1368970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472" name="ZoneTexte 30"/>
          <p:cNvSpPr txBox="1">
            <a:spLocks noChangeArrowheads="1"/>
          </p:cNvSpPr>
          <p:nvPr/>
        </p:nvSpPr>
        <p:spPr bwMode="auto">
          <a:xfrm>
            <a:off x="0" y="6572250"/>
            <a:ext cx="6858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0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473" name="Rectangle 1"/>
          <p:cNvSpPr>
            <a:spLocks noChangeArrowheads="1"/>
          </p:cNvSpPr>
          <p:nvPr/>
        </p:nvSpPr>
        <p:spPr bwMode="auto">
          <a:xfrm>
            <a:off x="5413375" y="2111375"/>
            <a:ext cx="6096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19474" name="Espace réservé du numéro de diapositive 1"/>
          <p:cNvSpPr txBox="1">
            <a:spLocks/>
          </p:cNvSpPr>
          <p:nvPr/>
        </p:nvSpPr>
        <p:spPr bwMode="auto">
          <a:xfrm>
            <a:off x="11277600" y="6110288"/>
            <a:ext cx="914400" cy="365125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M</a:t>
            </a:r>
            <a:r>
              <a:rPr kumimoji="0" lang="fr-FR" altLang="fr-FR" sz="1800" b="1" i="0" u="none" strike="noStrike" kern="1200" cap="none" spc="0" normalizeH="0" baseline="30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6</a:t>
            </a: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- </a:t>
            </a:r>
            <a:fld id="{49FC2660-464D-43B1-8885-124EEB25E72E}" type="slidenum">
              <a:rPr kumimoji="0" lang="fr-FR" altLang="fr-FR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43</a:t>
            </a:fld>
            <a:endParaRPr kumimoji="0" lang="fr-FR" alt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9475" name="ZoneTexte 30"/>
          <p:cNvSpPr txBox="1">
            <a:spLocks noChangeArrowheads="1"/>
          </p:cNvSpPr>
          <p:nvPr/>
        </p:nvSpPr>
        <p:spPr bwMode="auto">
          <a:xfrm>
            <a:off x="0" y="6572250"/>
            <a:ext cx="6858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0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626116" y="123367"/>
            <a:ext cx="997584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fr-FR" altLang="fr-FR" sz="2800" b="1" dirty="0">
                <a:solidFill>
                  <a:srgbClr val="002060"/>
                </a:solidFill>
                <a:latin typeface="Candara" panose="020E0502030303020204" pitchFamily="34" charset="0"/>
              </a:rPr>
              <a:t>In quale </a:t>
            </a:r>
            <a:r>
              <a:rPr lang="fr-FR" altLang="fr-FR" sz="2800" b="1" dirty="0" err="1">
                <a:solidFill>
                  <a:srgbClr val="002060"/>
                </a:solidFill>
                <a:latin typeface="Candara" panose="020E0502030303020204" pitchFamily="34" charset="0"/>
              </a:rPr>
              <a:t>altro</a:t>
            </a:r>
            <a:r>
              <a:rPr lang="fr-FR" altLang="fr-FR" sz="2800" b="1" dirty="0">
                <a:solidFill>
                  <a:srgbClr val="002060"/>
                </a:solidFill>
                <a:latin typeface="Candara" panose="020E0502030303020204" pitchFamily="34" charset="0"/>
              </a:rPr>
              <a:t> modo si </a:t>
            </a:r>
            <a:r>
              <a:rPr lang="fr-FR" altLang="fr-FR" sz="2800" b="1" dirty="0" err="1">
                <a:solidFill>
                  <a:srgbClr val="002060"/>
                </a:solidFill>
                <a:latin typeface="Candara" panose="020E0502030303020204" pitchFamily="34" charset="0"/>
              </a:rPr>
              <a:t>possono</a:t>
            </a:r>
            <a:r>
              <a:rPr lang="fr-FR" altLang="fr-FR" sz="2800" b="1" dirty="0">
                <a:solidFill>
                  <a:srgbClr val="002060"/>
                </a:solidFill>
                <a:latin typeface="Candara" panose="020E0502030303020204" pitchFamily="34" charset="0"/>
              </a:rPr>
              <a:t> </a:t>
            </a:r>
            <a:r>
              <a:rPr lang="fr-FR" altLang="fr-FR" sz="2800" b="1" dirty="0" err="1">
                <a:solidFill>
                  <a:srgbClr val="002060"/>
                </a:solidFill>
                <a:latin typeface="Candara" panose="020E0502030303020204" pitchFamily="34" charset="0"/>
              </a:rPr>
              <a:t>riconoscere</a:t>
            </a:r>
            <a:r>
              <a:rPr lang="fr-FR" altLang="fr-FR" sz="2800" b="1" dirty="0">
                <a:solidFill>
                  <a:srgbClr val="002060"/>
                </a:solidFill>
                <a:latin typeface="Candara" panose="020E0502030303020204" pitchFamily="34" charset="0"/>
              </a:rPr>
              <a:t> i </a:t>
            </a:r>
            <a:r>
              <a:rPr lang="fr-FR" altLang="fr-FR" sz="2800" b="1" dirty="0" err="1">
                <a:solidFill>
                  <a:srgbClr val="002060"/>
                </a:solidFill>
                <a:latin typeface="Candara" panose="020E0502030303020204" pitchFamily="34" charset="0"/>
              </a:rPr>
              <a:t>prodotti</a:t>
            </a:r>
            <a:r>
              <a:rPr lang="fr-FR" altLang="fr-FR" sz="2800" b="1" dirty="0">
                <a:solidFill>
                  <a:srgbClr val="002060"/>
                </a:solidFill>
                <a:latin typeface="Candara" panose="020E0502030303020204" pitchFamily="34" charset="0"/>
              </a:rPr>
              <a:t> </a:t>
            </a:r>
            <a:r>
              <a:rPr lang="fr-FR" altLang="fr-FR" sz="2800" b="1" dirty="0" err="1">
                <a:solidFill>
                  <a:srgbClr val="002060"/>
                </a:solidFill>
                <a:latin typeface="Candara" panose="020E0502030303020204" pitchFamily="34" charset="0"/>
              </a:rPr>
              <a:t>che</a:t>
            </a:r>
            <a:r>
              <a:rPr lang="fr-FR" altLang="fr-FR" sz="2800" b="1" dirty="0">
                <a:solidFill>
                  <a:srgbClr val="002060"/>
                </a:solidFill>
                <a:latin typeface="Candara" panose="020E0502030303020204" pitchFamily="34" charset="0"/>
              </a:rPr>
              <a:t> </a:t>
            </a:r>
            <a:r>
              <a:rPr lang="fr-FR" altLang="fr-FR" sz="2800" b="1" dirty="0" err="1">
                <a:solidFill>
                  <a:srgbClr val="002060"/>
                </a:solidFill>
                <a:latin typeface="Candara" panose="020E0502030303020204" pitchFamily="34" charset="0"/>
              </a:rPr>
              <a:t>inquinano</a:t>
            </a:r>
            <a:r>
              <a:rPr lang="fr-FR" altLang="fr-FR" sz="2800" b="1" dirty="0">
                <a:solidFill>
                  <a:srgbClr val="002060"/>
                </a:solidFill>
                <a:latin typeface="Candara" panose="020E0502030303020204" pitchFamily="34" charset="0"/>
              </a:rPr>
              <a:t> poco </a:t>
            </a:r>
            <a:r>
              <a:rPr lang="fr-FR" altLang="fr-FR" sz="2800" b="1" dirty="0" err="1">
                <a:solidFill>
                  <a:srgbClr val="002060"/>
                </a:solidFill>
                <a:latin typeface="Candara" panose="020E0502030303020204" pitchFamily="34" charset="0"/>
              </a:rPr>
              <a:t>gli</a:t>
            </a:r>
            <a:r>
              <a:rPr lang="fr-FR" altLang="fr-FR" sz="2800" b="1" dirty="0">
                <a:solidFill>
                  <a:srgbClr val="002060"/>
                </a:solidFill>
                <a:latin typeface="Candara" panose="020E0502030303020204" pitchFamily="34" charset="0"/>
              </a:rPr>
              <a:t> </a:t>
            </a:r>
            <a:r>
              <a:rPr lang="fr-FR" altLang="fr-FR" sz="2800" b="1" dirty="0" err="1">
                <a:solidFill>
                  <a:srgbClr val="002060"/>
                </a:solidFill>
                <a:latin typeface="Candara" panose="020E0502030303020204" pitchFamily="34" charset="0"/>
              </a:rPr>
              <a:t>ambienti</a:t>
            </a:r>
            <a:r>
              <a:rPr lang="fr-FR" altLang="fr-FR" sz="2800" b="1" dirty="0">
                <a:solidFill>
                  <a:srgbClr val="002060"/>
                </a:solidFill>
                <a:latin typeface="Candara" panose="020E0502030303020204" pitchFamily="34" charset="0"/>
              </a:rPr>
              <a:t> </a:t>
            </a:r>
            <a:r>
              <a:rPr lang="fr-FR" altLang="fr-FR" sz="2800" b="1" dirty="0" err="1">
                <a:solidFill>
                  <a:srgbClr val="002060"/>
                </a:solidFill>
                <a:latin typeface="Candara" panose="020E0502030303020204" pitchFamily="34" charset="0"/>
              </a:rPr>
              <a:t>chiusi</a:t>
            </a:r>
            <a:r>
              <a:rPr lang="fr-FR" altLang="fr-FR" sz="2800" b="1" dirty="0">
                <a:solidFill>
                  <a:srgbClr val="002060"/>
                </a:solidFill>
                <a:latin typeface="Candara" panose="020E0502030303020204" pitchFamily="34" charset="0"/>
              </a:rPr>
              <a:t>? </a:t>
            </a:r>
            <a:endParaRPr kumimoji="0" lang="fr-FR" altLang="fr-FR" sz="3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25" name="Rectangle 1">
            <a:extLst>
              <a:ext uri="{FF2B5EF4-FFF2-40B4-BE49-F238E27FC236}">
                <a16:creationId xmlns:a16="http://schemas.microsoft.com/office/drawing/2014/main" id="{A30ACE03-72B3-4E01-93B1-A07DCA51678B}"/>
              </a:ext>
            </a:extLst>
          </p:cNvPr>
          <p:cNvSpPr/>
          <p:nvPr/>
        </p:nvSpPr>
        <p:spPr>
          <a:xfrm>
            <a:off x="-11113" y="-90488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BD0280A2-99CF-41B5-8E1A-EC1E310D087A}"/>
              </a:ext>
            </a:extLst>
          </p:cNvPr>
          <p:cNvGrpSpPr/>
          <p:nvPr/>
        </p:nvGrpSpPr>
        <p:grpSpPr>
          <a:xfrm>
            <a:off x="97723" y="1736843"/>
            <a:ext cx="1145289" cy="3955137"/>
            <a:chOff x="78674" y="1704975"/>
            <a:chExt cx="1145289" cy="3955137"/>
          </a:xfrm>
        </p:grpSpPr>
        <p:pic>
          <p:nvPicPr>
            <p:cNvPr id="19464" name="PictoVideo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3213" y="3765550"/>
              <a:ext cx="744537" cy="631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6" name="ZtxtP-Video"/>
            <p:cNvSpPr txBox="1">
              <a:spLocks noChangeArrowheads="1"/>
            </p:cNvSpPr>
            <p:nvPr/>
          </p:nvSpPr>
          <p:spPr bwMode="auto">
            <a:xfrm>
              <a:off x="139700" y="4341813"/>
              <a:ext cx="1084263" cy="338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Chelsea Market" panose="02000000000000000000" pitchFamily="2" charset="0"/>
                  <a:ea typeface="Chelsea Market" panose="02000000000000000000" pitchFamily="2" charset="0"/>
                  <a:cs typeface="Ebrima" panose="02000000000000000000" pitchFamily="2" charset="0"/>
                </a:rPr>
                <a:t>VIDEO</a:t>
              </a:r>
            </a:p>
          </p:txBody>
        </p:sp>
        <p:pic>
          <p:nvPicPr>
            <p:cNvPr id="19467" name="PictoGuide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2575" y="2762250"/>
              <a:ext cx="739775" cy="628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" name="ZtxtP-Guide"/>
            <p:cNvSpPr txBox="1">
              <a:spLocks noChangeArrowheads="1"/>
            </p:cNvSpPr>
            <p:nvPr/>
          </p:nvSpPr>
          <p:spPr bwMode="auto">
            <a:xfrm>
              <a:off x="128588" y="3341688"/>
              <a:ext cx="1084262" cy="339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Chelsea Market" panose="02000000000000000000" pitchFamily="2" charset="0"/>
                  <a:ea typeface="Chelsea Market" panose="02000000000000000000" pitchFamily="2" charset="0"/>
                  <a:cs typeface="Verdana" panose="020B0604030504040204" pitchFamily="34" charset="0"/>
                </a:rPr>
                <a:t>GUIDA</a:t>
              </a:r>
            </a:p>
          </p:txBody>
        </p:sp>
        <p:sp>
          <p:nvSpPr>
            <p:cNvPr id="39" name="ZtxtP-Video"/>
            <p:cNvSpPr txBox="1">
              <a:spLocks noChangeArrowheads="1"/>
            </p:cNvSpPr>
            <p:nvPr/>
          </p:nvSpPr>
          <p:spPr bwMode="auto">
            <a:xfrm>
              <a:off x="78674" y="5321975"/>
              <a:ext cx="1084263" cy="338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Chelsea Market" panose="02000000000000000000" pitchFamily="2" charset="0"/>
                  <a:ea typeface="Chelsea Market" panose="02000000000000000000" pitchFamily="2" charset="0"/>
                  <a:cs typeface="Ebrima" panose="02000000000000000000" pitchFamily="2" charset="0"/>
                </a:rPr>
                <a:t>ES</a:t>
              </a:r>
            </a:p>
          </p:txBody>
        </p:sp>
        <p:pic>
          <p:nvPicPr>
            <p:cNvPr id="19470" name="Image 4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100" y="1704975"/>
              <a:ext cx="779463" cy="6619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471" name="PictoVideo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800" y="4759325"/>
              <a:ext cx="711200" cy="603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" name="ZtxtP-Info"/>
            <p:cNvSpPr txBox="1">
              <a:spLocks noChangeArrowheads="1"/>
            </p:cNvSpPr>
            <p:nvPr/>
          </p:nvSpPr>
          <p:spPr bwMode="auto">
            <a:xfrm>
              <a:off x="106363" y="2293938"/>
              <a:ext cx="1084262" cy="338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Chelsea Market" panose="02000000000000000000" pitchFamily="2" charset="0"/>
                  <a:ea typeface="Chelsea Market" panose="02000000000000000000" pitchFamily="2" charset="0"/>
                  <a:cs typeface="Ebrima" panose="02000000000000000000" pitchFamily="2" charset="0"/>
                </a:rPr>
                <a:t>INFO</a:t>
              </a:r>
            </a:p>
          </p:txBody>
        </p:sp>
      </p:grpSp>
      <p:sp>
        <p:nvSpPr>
          <p:cNvPr id="2" name="Rectangle 1"/>
          <p:cNvSpPr/>
          <p:nvPr/>
        </p:nvSpPr>
        <p:spPr>
          <a:xfrm>
            <a:off x="7114326" y="3087737"/>
            <a:ext cx="4839027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fr-FR" sz="2200" dirty="0" err="1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Esistono</a:t>
            </a:r>
            <a:r>
              <a:rPr lang="fr-FR" sz="220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 dei </a:t>
            </a:r>
            <a:r>
              <a:rPr lang="fr-FR" sz="2200" b="1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labels  </a:t>
            </a:r>
            <a:r>
              <a:rPr lang="fr-FR" sz="2200" b="1" dirty="0" err="1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creati</a:t>
            </a:r>
            <a:r>
              <a:rPr lang="fr-FR" sz="2200" b="1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fr-FR" sz="2200" b="1" dirty="0" err="1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apposta</a:t>
            </a:r>
            <a:r>
              <a:rPr lang="fr-FR" sz="2200" b="1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: qui di </a:t>
            </a:r>
            <a:r>
              <a:rPr lang="fr-FR" sz="2200" b="1" dirty="0" err="1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fianco</a:t>
            </a:r>
            <a:r>
              <a:rPr lang="fr-FR" sz="2200" b="1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fr-FR" sz="2200" b="1" dirty="0" err="1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trovi</a:t>
            </a:r>
            <a:r>
              <a:rPr lang="fr-FR" sz="2200" b="1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fr-FR" sz="2200" b="1" dirty="0" err="1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quelli</a:t>
            </a:r>
            <a:r>
              <a:rPr lang="fr-FR" sz="2200" b="1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 più </a:t>
            </a:r>
            <a:r>
              <a:rPr lang="fr-FR" sz="2200" b="1" dirty="0" err="1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comunemente</a:t>
            </a:r>
            <a:r>
              <a:rPr lang="fr-FR" sz="2200" b="1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fr-FR" sz="2200" b="1" dirty="0" err="1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utilizzati</a:t>
            </a:r>
            <a:r>
              <a:rPr lang="fr-FR" sz="2200" b="1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</a:rPr>
              <a:t>! </a:t>
            </a:r>
            <a:endParaRPr lang="fr-FR" sz="2200" dirty="0"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4" name="Rectangle_labels">
            <a:extLst>
              <a:ext uri="{FF2B5EF4-FFF2-40B4-BE49-F238E27FC236}">
                <a16:creationId xmlns:a16="http://schemas.microsoft.com/office/drawing/2014/main" id="{3E375A0F-CA4A-45E4-80E3-4F431137B622}"/>
              </a:ext>
            </a:extLst>
          </p:cNvPr>
          <p:cNvSpPr/>
          <p:nvPr/>
        </p:nvSpPr>
        <p:spPr>
          <a:xfrm>
            <a:off x="1648506" y="5431483"/>
            <a:ext cx="5119688" cy="1014412"/>
          </a:xfrm>
          <a:prstGeom prst="rect">
            <a:avLst/>
          </a:prstGeom>
          <a:solidFill>
            <a:schemeClr val="bg1"/>
          </a:solidFill>
          <a:ln w="31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latin typeface="Candara" panose="020E0502030303020204" pitchFamily="34" charset="0"/>
            </a:endParaRPr>
          </a:p>
        </p:txBody>
      </p:sp>
      <p:sp>
        <p:nvSpPr>
          <p:cNvPr id="27" name="Rectangle_labels">
            <a:extLst>
              <a:ext uri="{FF2B5EF4-FFF2-40B4-BE49-F238E27FC236}">
                <a16:creationId xmlns:a16="http://schemas.microsoft.com/office/drawing/2014/main" id="{2F3BAE9E-77C0-436A-866C-5926D73F4906}"/>
              </a:ext>
            </a:extLst>
          </p:cNvPr>
          <p:cNvSpPr/>
          <p:nvPr/>
        </p:nvSpPr>
        <p:spPr>
          <a:xfrm>
            <a:off x="1969182" y="1736843"/>
            <a:ext cx="4557712" cy="3863975"/>
          </a:xfrm>
          <a:prstGeom prst="rect">
            <a:avLst/>
          </a:prstGeom>
          <a:solidFill>
            <a:schemeClr val="bg1"/>
          </a:solidFill>
          <a:ln w="31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latin typeface="Candara" panose="020E0502030303020204" pitchFamily="34" charset="0"/>
            </a:endParaRPr>
          </a:p>
        </p:txBody>
      </p:sp>
      <p:sp>
        <p:nvSpPr>
          <p:cNvPr id="32" name="ZoneTexte 15">
            <a:extLst>
              <a:ext uri="{FF2B5EF4-FFF2-40B4-BE49-F238E27FC236}">
                <a16:creationId xmlns:a16="http://schemas.microsoft.com/office/drawing/2014/main" id="{74146FF3-DB68-4F90-AC51-B4BC67635D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3100" y="5051425"/>
            <a:ext cx="442118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200" dirty="0" err="1">
                <a:solidFill>
                  <a:srgbClr val="002060"/>
                </a:solidFill>
                <a:latin typeface="Candara" panose="020E0502030303020204" pitchFamily="34" charset="0"/>
              </a:rPr>
              <a:t>Esempi</a:t>
            </a:r>
            <a:r>
              <a:rPr lang="fr-FR" altLang="fr-FR" sz="1200" dirty="0">
                <a:solidFill>
                  <a:srgbClr val="002060"/>
                </a:solidFill>
                <a:latin typeface="Candara" panose="020E0502030303020204" pitchFamily="34" charset="0"/>
              </a:rPr>
              <a:t> di labels </a:t>
            </a:r>
            <a:r>
              <a:rPr lang="fr-FR" altLang="fr-FR" sz="1200" dirty="0" err="1">
                <a:solidFill>
                  <a:srgbClr val="002060"/>
                </a:solidFill>
                <a:latin typeface="Candara" panose="020E0502030303020204" pitchFamily="34" charset="0"/>
              </a:rPr>
              <a:t>utilizzati</a:t>
            </a:r>
            <a:r>
              <a:rPr lang="fr-FR" altLang="fr-FR" sz="1200" dirty="0">
                <a:solidFill>
                  <a:srgbClr val="002060"/>
                </a:solidFill>
                <a:latin typeface="Candara" panose="020E0502030303020204" pitchFamily="34" charset="0"/>
              </a:rPr>
              <a:t> per i </a:t>
            </a:r>
            <a:r>
              <a:rPr lang="fr-FR" altLang="fr-FR" sz="1200" dirty="0" err="1">
                <a:solidFill>
                  <a:srgbClr val="002060"/>
                </a:solidFill>
                <a:latin typeface="Candara" panose="020E0502030303020204" pitchFamily="34" charset="0"/>
              </a:rPr>
              <a:t>materiali</a:t>
            </a:r>
            <a:r>
              <a:rPr lang="fr-FR" altLang="fr-FR" sz="1200" dirty="0">
                <a:solidFill>
                  <a:srgbClr val="002060"/>
                </a:solidFill>
                <a:latin typeface="Candara" panose="020E0502030303020204" pitchFamily="34" charset="0"/>
              </a:rPr>
              <a:t> da </a:t>
            </a:r>
            <a:r>
              <a:rPr lang="fr-FR" altLang="fr-FR" sz="1200" dirty="0" err="1">
                <a:solidFill>
                  <a:srgbClr val="002060"/>
                </a:solidFill>
                <a:latin typeface="Candara" panose="020E0502030303020204" pitchFamily="34" charset="0"/>
              </a:rPr>
              <a:t>costruzione</a:t>
            </a:r>
            <a:r>
              <a:rPr lang="fr-FR" altLang="fr-FR" sz="1200" dirty="0">
                <a:solidFill>
                  <a:srgbClr val="002060"/>
                </a:solidFill>
                <a:latin typeface="Candara" panose="020E0502030303020204" pitchFamily="34" charset="0"/>
              </a:rPr>
              <a:t> e da </a:t>
            </a:r>
            <a:r>
              <a:rPr lang="fr-FR" altLang="fr-FR" sz="1200" dirty="0" err="1">
                <a:solidFill>
                  <a:srgbClr val="002060"/>
                </a:solidFill>
                <a:latin typeface="Candara" panose="020E0502030303020204" pitchFamily="34" charset="0"/>
              </a:rPr>
              <a:t>decorazione</a:t>
            </a:r>
            <a:endParaRPr lang="fr-FR" altLang="fr-FR" sz="1200" dirty="0">
              <a:solidFill>
                <a:srgbClr val="002060"/>
              </a:solidFill>
              <a:latin typeface="Candara" panose="020E0502030303020204" pitchFamily="34" charset="0"/>
            </a:endParaRPr>
          </a:p>
        </p:txBody>
      </p:sp>
      <p:sp>
        <p:nvSpPr>
          <p:cNvPr id="33" name="ZoneTexte 15">
            <a:extLst>
              <a:ext uri="{FF2B5EF4-FFF2-40B4-BE49-F238E27FC236}">
                <a16:creationId xmlns:a16="http://schemas.microsoft.com/office/drawing/2014/main" id="{8FE9306E-65DC-4FF0-9E2B-D47D7A9EF4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00727" y="6436270"/>
            <a:ext cx="30607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200" dirty="0" err="1">
                <a:solidFill>
                  <a:srgbClr val="002060"/>
                </a:solidFill>
                <a:latin typeface="Candara" panose="020E0502030303020204" pitchFamily="34" charset="0"/>
              </a:rPr>
              <a:t>Esempi</a:t>
            </a:r>
            <a:r>
              <a:rPr lang="fr-FR" altLang="fr-FR" sz="1200" dirty="0">
                <a:solidFill>
                  <a:srgbClr val="002060"/>
                </a:solidFill>
                <a:latin typeface="Candara" panose="020E0502030303020204" pitchFamily="34" charset="0"/>
              </a:rPr>
              <a:t> di labels </a:t>
            </a:r>
            <a:r>
              <a:rPr lang="fr-FR" altLang="fr-FR" sz="1200" dirty="0" err="1">
                <a:solidFill>
                  <a:srgbClr val="002060"/>
                </a:solidFill>
                <a:latin typeface="Candara" panose="020E0502030303020204" pitchFamily="34" charset="0"/>
              </a:rPr>
              <a:t>utilizzati</a:t>
            </a:r>
            <a:r>
              <a:rPr lang="fr-FR" altLang="fr-FR" sz="1200" dirty="0">
                <a:solidFill>
                  <a:srgbClr val="002060"/>
                </a:solidFill>
                <a:latin typeface="Candara" panose="020E0502030303020204" pitchFamily="34" charset="0"/>
              </a:rPr>
              <a:t> per i </a:t>
            </a:r>
            <a:r>
              <a:rPr lang="fr-FR" altLang="fr-FR" sz="1200" dirty="0" err="1">
                <a:solidFill>
                  <a:srgbClr val="002060"/>
                </a:solidFill>
                <a:latin typeface="Candara" panose="020E0502030303020204" pitchFamily="34" charset="0"/>
              </a:rPr>
              <a:t>prodotti</a:t>
            </a:r>
            <a:r>
              <a:rPr lang="fr-FR" altLang="fr-FR" sz="1200" dirty="0">
                <a:solidFill>
                  <a:srgbClr val="002060"/>
                </a:solidFill>
                <a:latin typeface="Candara" panose="020E0502030303020204" pitchFamily="34" charset="0"/>
              </a:rPr>
              <a:t> per la </a:t>
            </a:r>
            <a:r>
              <a:rPr lang="fr-FR" altLang="fr-FR" sz="1200" dirty="0" err="1">
                <a:solidFill>
                  <a:srgbClr val="002060"/>
                </a:solidFill>
                <a:latin typeface="Candara" panose="020E0502030303020204" pitchFamily="34" charset="0"/>
              </a:rPr>
              <a:t>pulizia</a:t>
            </a:r>
            <a:r>
              <a:rPr lang="fr-FR" altLang="fr-FR" sz="1200" dirty="0">
                <a:solidFill>
                  <a:srgbClr val="002060"/>
                </a:solidFill>
                <a:latin typeface="Candara" panose="020E0502030303020204" pitchFamily="34" charset="0"/>
              </a:rPr>
              <a:t> </a:t>
            </a:r>
          </a:p>
        </p:txBody>
      </p:sp>
      <p:grpSp>
        <p:nvGrpSpPr>
          <p:cNvPr id="35" name="Groupe 21">
            <a:extLst>
              <a:ext uri="{FF2B5EF4-FFF2-40B4-BE49-F238E27FC236}">
                <a16:creationId xmlns:a16="http://schemas.microsoft.com/office/drawing/2014/main" id="{6DDB5451-513B-471C-AAFC-D6659822A345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068074" y="1373666"/>
            <a:ext cx="4295848" cy="3481944"/>
            <a:chOff x="3650285" y="1141226"/>
            <a:chExt cx="7002310" cy="5674548"/>
          </a:xfrm>
          <a:solidFill>
            <a:schemeClr val="bg1"/>
          </a:solidFill>
        </p:grpSpPr>
        <p:pic>
          <p:nvPicPr>
            <p:cNvPr id="37" name="Picture 2">
              <a:extLst>
                <a:ext uri="{FF2B5EF4-FFF2-40B4-BE49-F238E27FC236}">
                  <a16:creationId xmlns:a16="http://schemas.microsoft.com/office/drawing/2014/main" id="{B14D5940-4398-4BEF-BD7D-C3409F1C8A2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81742" y="1277779"/>
              <a:ext cx="1222049" cy="114367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0" name="Picture 3">
              <a:extLst>
                <a:ext uri="{FF2B5EF4-FFF2-40B4-BE49-F238E27FC236}">
                  <a16:creationId xmlns:a16="http://schemas.microsoft.com/office/drawing/2014/main" id="{1CBFF67B-787D-4578-A570-CFB07AA07EB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67938" y="3309126"/>
              <a:ext cx="1391750" cy="137601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" name="Picture 4">
              <a:extLst>
                <a:ext uri="{FF2B5EF4-FFF2-40B4-BE49-F238E27FC236}">
                  <a16:creationId xmlns:a16="http://schemas.microsoft.com/office/drawing/2014/main" id="{C3C93DC6-59A8-4C3D-A4F7-54A48D6B274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94839" y="1199079"/>
              <a:ext cx="1295185" cy="144030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2" name="Picture 6">
              <a:extLst>
                <a:ext uri="{FF2B5EF4-FFF2-40B4-BE49-F238E27FC236}">
                  <a16:creationId xmlns:a16="http://schemas.microsoft.com/office/drawing/2014/main" id="{5D9BCFAF-9D8D-4121-BF96-38F3D245E92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12509" y="1205825"/>
              <a:ext cx="1422919" cy="13424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3" name="Picture 7">
              <a:extLst>
                <a:ext uri="{FF2B5EF4-FFF2-40B4-BE49-F238E27FC236}">
                  <a16:creationId xmlns:a16="http://schemas.microsoft.com/office/drawing/2014/main" id="{E73DB119-7B81-4B12-9F68-7F9B1115D6E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29461" y="3283424"/>
              <a:ext cx="1415889" cy="132686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4" name="Picture 8">
              <a:extLst>
                <a:ext uri="{FF2B5EF4-FFF2-40B4-BE49-F238E27FC236}">
                  <a16:creationId xmlns:a16="http://schemas.microsoft.com/office/drawing/2014/main" id="{4F540E7C-7051-4991-8948-B597A4DB2B9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31676" y="3264404"/>
              <a:ext cx="1420919" cy="134051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5" name="Picture 9">
              <a:extLst>
                <a:ext uri="{FF2B5EF4-FFF2-40B4-BE49-F238E27FC236}">
                  <a16:creationId xmlns:a16="http://schemas.microsoft.com/office/drawing/2014/main" id="{ED8CE245-C6C9-4B7D-99CE-6D5D68AC873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54923" y="5507857"/>
              <a:ext cx="1525358" cy="117644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6" name="Picture 10">
              <a:extLst>
                <a:ext uri="{FF2B5EF4-FFF2-40B4-BE49-F238E27FC236}">
                  <a16:creationId xmlns:a16="http://schemas.microsoft.com/office/drawing/2014/main" id="{B0E95A87-1B88-4B73-B034-A023D33595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77538" y="5017136"/>
              <a:ext cx="1358348" cy="177516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7" name="Picture 11">
              <a:extLst>
                <a:ext uri="{FF2B5EF4-FFF2-40B4-BE49-F238E27FC236}">
                  <a16:creationId xmlns:a16="http://schemas.microsoft.com/office/drawing/2014/main" id="{3838287B-4F59-42F7-AAB1-DCB65DBB84E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27605" y="5389257"/>
              <a:ext cx="1400290" cy="132105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8" name="Picture 2" descr="http://www.infolabel.be/image/show/23">
              <a:extLst>
                <a:ext uri="{FF2B5EF4-FFF2-40B4-BE49-F238E27FC236}">
                  <a16:creationId xmlns:a16="http://schemas.microsoft.com/office/drawing/2014/main" id="{24F0197C-1057-4D61-9D00-8B15540DB9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35101" y="5189367"/>
              <a:ext cx="1626406" cy="162640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9" name="Picture 6" descr="http://www.campings-atlantique.com/espace/images/flowerlogo.eu.gif">
              <a:extLst>
                <a:ext uri="{FF2B5EF4-FFF2-40B4-BE49-F238E27FC236}">
                  <a16:creationId xmlns:a16="http://schemas.microsoft.com/office/drawing/2014/main" id="{59466405-BF57-45EE-839E-C13FA2B2D0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94" t="2518" r="7246" b="3455"/>
            <a:stretch>
              <a:fillRect/>
            </a:stretch>
          </p:blipFill>
          <p:spPr bwMode="auto">
            <a:xfrm>
              <a:off x="3801156" y="3200519"/>
              <a:ext cx="1350783" cy="144232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0" name="Picture 8" descr="http://www.bradleycorp.com/images/logos/Greenguard-logo.jpg">
              <a:extLst>
                <a:ext uri="{FF2B5EF4-FFF2-40B4-BE49-F238E27FC236}">
                  <a16:creationId xmlns:a16="http://schemas.microsoft.com/office/drawing/2014/main" id="{C5D31616-4216-47FC-B06F-98A98BCFBDD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0285" y="1141226"/>
              <a:ext cx="1609155" cy="160915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0E0DA5CF-0388-4ABA-8FF4-2D15DDC66F11}"/>
              </a:ext>
            </a:extLst>
          </p:cNvPr>
          <p:cNvGrpSpPr>
            <a:grpSpLocks/>
          </p:cNvGrpSpPr>
          <p:nvPr/>
        </p:nvGrpSpPr>
        <p:grpSpPr bwMode="auto">
          <a:xfrm>
            <a:off x="1821142" y="5512249"/>
            <a:ext cx="4699000" cy="877887"/>
            <a:chOff x="6779418" y="5269339"/>
            <a:chExt cx="4697414" cy="877420"/>
          </a:xfrm>
        </p:grpSpPr>
        <p:pic>
          <p:nvPicPr>
            <p:cNvPr id="52" name="Picture 2" descr="http://www.marque-nf.com/marquenf/images/logomarques/logo_nf_environnement.jpg">
              <a:extLst>
                <a:ext uri="{FF2B5EF4-FFF2-40B4-BE49-F238E27FC236}">
                  <a16:creationId xmlns:a16="http://schemas.microsoft.com/office/drawing/2014/main" id="{F42A8B39-D0C6-48FD-9474-7D6C292A05C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79418" y="5269339"/>
              <a:ext cx="792163" cy="841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3" name="Picture 4" descr="http://blog.shopecolo.fr/wp-content/img/2010/06/Nordic-Swan.jpg">
              <a:extLst>
                <a:ext uri="{FF2B5EF4-FFF2-40B4-BE49-F238E27FC236}">
                  <a16:creationId xmlns:a16="http://schemas.microsoft.com/office/drawing/2014/main" id="{CCFC69DB-A13A-4DD3-8151-46C0B92BF06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16081" y="5306342"/>
              <a:ext cx="839787" cy="781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4" name="Picture 6" descr="http://laboratoiredioter.com/blog/wp-content/uploads/2012/03/logo_ecocert.jpg">
              <a:extLst>
                <a:ext uri="{FF2B5EF4-FFF2-40B4-BE49-F238E27FC236}">
                  <a16:creationId xmlns:a16="http://schemas.microsoft.com/office/drawing/2014/main" id="{E66195BF-58CC-48D2-8ABB-CB948E26E1B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29353" y="5354849"/>
              <a:ext cx="819150" cy="679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5" name="Picture 8" descr="http://leretouralaterre.fr/wp-content/gallery/logos/Logo_nature_progres.gif">
              <a:extLst>
                <a:ext uri="{FF2B5EF4-FFF2-40B4-BE49-F238E27FC236}">
                  <a16:creationId xmlns:a16="http://schemas.microsoft.com/office/drawing/2014/main" id="{94E3AFCD-0AA1-4DB0-9F97-A34324EBAAB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03719" y="5327609"/>
              <a:ext cx="773113" cy="819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56" name="Immagine 38">
            <a:extLst>
              <a:ext uri="{FF2B5EF4-FFF2-40B4-BE49-F238E27FC236}">
                <a16:creationId xmlns:a16="http://schemas.microsoft.com/office/drawing/2014/main" id="{99131BB4-7BBE-4B6A-9275-340FF2B1B7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25" y="46038"/>
            <a:ext cx="1179513" cy="1068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137284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4" grpId="0" animBg="1"/>
      <p:bldP spid="27" grpId="0" animBg="1"/>
      <p:bldP spid="32" grpId="0" autoUpdateAnimBg="0"/>
      <p:bldP spid="33" grpId="0" autoUpdateAnimBg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"/>
          <p:cNvSpPr/>
          <p:nvPr/>
        </p:nvSpPr>
        <p:spPr>
          <a:xfrm>
            <a:off x="-331412" y="-12700"/>
            <a:ext cx="12523412" cy="1435100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Rectangle 1"/>
          <p:cNvSpPr/>
          <p:nvPr/>
        </p:nvSpPr>
        <p:spPr>
          <a:xfrm rot="16200000">
            <a:off x="5330031" y="-3968"/>
            <a:ext cx="1531937" cy="12192000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431800" dist="38100" dir="2700000" algn="tl" rotWithShape="0">
              <a:prstClr val="black"/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63513" y="-96838"/>
            <a:ext cx="12620626" cy="70802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27" name="Ztxt-VERSION-PPT"/>
          <p:cNvSpPr txBox="1">
            <a:spLocks noChangeArrowheads="1"/>
          </p:cNvSpPr>
          <p:nvPr/>
        </p:nvSpPr>
        <p:spPr bwMode="auto">
          <a:xfrm rot="16200000">
            <a:off x="11230769" y="1629569"/>
            <a:ext cx="1577975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200" b="0" i="1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Version 31/12/2018</a:t>
            </a:r>
          </a:p>
        </p:txBody>
      </p:sp>
      <p:sp>
        <p:nvSpPr>
          <p:cNvPr id="28" name="Rectangle 2"/>
          <p:cNvSpPr txBox="1">
            <a:spLocks noChangeArrowheads="1"/>
          </p:cNvSpPr>
          <p:nvPr/>
        </p:nvSpPr>
        <p:spPr bwMode="auto">
          <a:xfrm>
            <a:off x="-331412" y="151606"/>
            <a:ext cx="12639675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L’</a:t>
            </a:r>
            <a:r>
              <a:rPr kumimoji="0" lang="fr-FR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inquinamento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 </a:t>
            </a:r>
            <a:r>
              <a:rPr kumimoji="0" lang="fr-FR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dell’aria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 </a:t>
            </a:r>
            <a:r>
              <a:rPr kumimoji="0" lang="fr-FR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indooe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n-ea"/>
              <a:cs typeface="Arial" charset="0"/>
            </a:endParaRPr>
          </a:p>
        </p:txBody>
      </p:sp>
      <p:sp>
        <p:nvSpPr>
          <p:cNvPr id="19" name="Rectangle 2"/>
          <p:cNvSpPr/>
          <p:nvPr/>
        </p:nvSpPr>
        <p:spPr>
          <a:xfrm rot="20999163">
            <a:off x="70238" y="369111"/>
            <a:ext cx="2530476" cy="646113"/>
          </a:xfrm>
          <a:prstGeom prst="roundRect">
            <a:avLst/>
          </a:prstGeom>
          <a:solidFill>
            <a:schemeClr val="bg1">
              <a:lumMod val="75000"/>
            </a:schemeClr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   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MODULE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fr-FR" sz="3600" b="1" baseline="30000" dirty="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6</a:t>
            </a:r>
            <a:r>
              <a:rPr kumimoji="0" lang="fr-FR" sz="3600" b="1" i="0" u="none" strike="noStrike" kern="120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fr-FR" sz="3600" b="0" i="0" u="none" strike="noStrike" kern="1200" cap="none" spc="0" normalizeH="0" baseline="3000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pic>
        <p:nvPicPr>
          <p:cNvPr id="66572" name="Picture 2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0488" y="5991225"/>
            <a:ext cx="1630362" cy="687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6573" name="Picture 2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091"/>
          <a:stretch>
            <a:fillRect/>
          </a:stretch>
        </p:blipFill>
        <p:spPr bwMode="auto">
          <a:xfrm>
            <a:off x="2319338" y="6146800"/>
            <a:ext cx="1446212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65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2613" y="5991225"/>
            <a:ext cx="1408112" cy="77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6577" name="Picture 2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476"/>
          <a:stretch>
            <a:fillRect/>
          </a:stretch>
        </p:blipFill>
        <p:spPr bwMode="auto">
          <a:xfrm>
            <a:off x="1374775" y="5797550"/>
            <a:ext cx="1036638" cy="900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6578" name="Image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0388" y="5991225"/>
            <a:ext cx="1325562" cy="59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79" name="Image 18"/>
          <p:cNvPicPr>
            <a:picLocks noChangeAspect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8" y="5499100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80" name="Image 18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" y="6108700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Ztxt-Sommaire"/>
          <p:cNvSpPr txBox="1">
            <a:spLocks noChangeArrowheads="1"/>
          </p:cNvSpPr>
          <p:nvPr/>
        </p:nvSpPr>
        <p:spPr bwMode="auto">
          <a:xfrm>
            <a:off x="501650" y="5570538"/>
            <a:ext cx="10652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4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Sommario</a:t>
            </a:r>
            <a:endParaRPr kumimoji="0" lang="fr-FR" altLang="fr-FR" sz="1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Ztxt-Début"/>
          <p:cNvSpPr txBox="1">
            <a:spLocks noChangeArrowheads="1"/>
          </p:cNvSpPr>
          <p:nvPr/>
        </p:nvSpPr>
        <p:spPr bwMode="auto">
          <a:xfrm>
            <a:off x="449263" y="6200775"/>
            <a:ext cx="88423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4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Inizio</a:t>
            </a:r>
            <a:endParaRPr kumimoji="0" lang="fr-FR" altLang="fr-FR" sz="1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4097" y="5991225"/>
            <a:ext cx="1606391" cy="643939"/>
          </a:xfrm>
          <a:prstGeom prst="rect">
            <a:avLst/>
          </a:prstGeom>
        </p:spPr>
      </p:pic>
      <p:pic>
        <p:nvPicPr>
          <p:cNvPr id="34" name="Image 1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2063" y="6016625"/>
            <a:ext cx="1714500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ZoneTexte 4">
            <a:extLst>
              <a:ext uri="{FF2B5EF4-FFF2-40B4-BE49-F238E27FC236}">
                <a16:creationId xmlns:a16="http://schemas.microsoft.com/office/drawing/2014/main" id="{BD83C114-ADD8-460C-948E-542F2CDA4C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425" y="1522413"/>
            <a:ext cx="6061075" cy="28924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88900" indent="-88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fr-FR" altLang="fr-FR" sz="1300" b="1" kern="0" dirty="0" err="1">
                <a:solidFill>
                  <a:schemeClr val="accent5">
                    <a:lumMod val="50000"/>
                  </a:schemeClr>
                </a:solidFill>
                <a:latin typeface="Calibri"/>
              </a:rPr>
              <a:t>Obiettivo</a:t>
            </a:r>
            <a:r>
              <a:rPr lang="fr-FR" altLang="fr-FR" sz="1300" b="1" kern="0" dirty="0">
                <a:solidFill>
                  <a:schemeClr val="accent5">
                    <a:lumMod val="50000"/>
                  </a:schemeClr>
                </a:solidFill>
                <a:latin typeface="Calibri"/>
              </a:rPr>
              <a:t> di questo </a:t>
            </a:r>
            <a:r>
              <a:rPr lang="fr-FR" altLang="fr-FR" sz="1300" b="1" kern="0" dirty="0" err="1">
                <a:solidFill>
                  <a:schemeClr val="accent5">
                    <a:lumMod val="50000"/>
                  </a:schemeClr>
                </a:solidFill>
                <a:latin typeface="Calibri"/>
              </a:rPr>
              <a:t>supporto</a:t>
            </a:r>
            <a:r>
              <a:rPr lang="fr-FR" altLang="fr-FR" sz="1300" b="1" kern="0" dirty="0">
                <a:solidFill>
                  <a:schemeClr val="accent5">
                    <a:lumMod val="50000"/>
                  </a:schemeClr>
                </a:solidFill>
                <a:latin typeface="Calibri"/>
              </a:rPr>
              <a:t> </a:t>
            </a:r>
            <a:r>
              <a:rPr lang="fr-FR" altLang="fr-FR" sz="1300" b="1" kern="0" dirty="0" err="1">
                <a:solidFill>
                  <a:schemeClr val="accent5">
                    <a:lumMod val="50000"/>
                  </a:schemeClr>
                </a:solidFill>
                <a:latin typeface="Calibri"/>
              </a:rPr>
              <a:t>didattico</a:t>
            </a:r>
            <a:r>
              <a:rPr lang="fr-FR" altLang="fr-FR" sz="1300" b="1" kern="0" dirty="0">
                <a:solidFill>
                  <a:schemeClr val="accent5">
                    <a:lumMod val="50000"/>
                  </a:schemeClr>
                </a:solidFill>
                <a:latin typeface="Calibri"/>
              </a:rPr>
              <a:t> : </a:t>
            </a:r>
            <a:r>
              <a:rPr lang="fr-FR" altLang="fr-FR" sz="1300" dirty="0" err="1">
                <a:solidFill>
                  <a:schemeClr val="accent5">
                    <a:lumMod val="50000"/>
                  </a:schemeClr>
                </a:solidFill>
                <a:latin typeface="Calibri"/>
              </a:rPr>
              <a:t>sensibilizzare</a:t>
            </a:r>
            <a:r>
              <a:rPr lang="fr-FR" altLang="fr-FR" sz="1300" dirty="0">
                <a:solidFill>
                  <a:schemeClr val="accent5">
                    <a:lumMod val="50000"/>
                  </a:schemeClr>
                </a:solidFill>
                <a:latin typeface="Calibri"/>
              </a:rPr>
              <a:t> gli </a:t>
            </a:r>
            <a:r>
              <a:rPr lang="fr-FR" altLang="fr-FR" sz="1300" dirty="0" err="1">
                <a:solidFill>
                  <a:schemeClr val="accent5">
                    <a:lumMod val="50000"/>
                  </a:schemeClr>
                </a:solidFill>
                <a:latin typeface="Calibri"/>
              </a:rPr>
              <a:t>studenti</a:t>
            </a:r>
            <a:r>
              <a:rPr lang="fr-FR" altLang="fr-FR" sz="1300" dirty="0">
                <a:solidFill>
                  <a:schemeClr val="accent5">
                    <a:lumMod val="50000"/>
                  </a:schemeClr>
                </a:solidFill>
                <a:latin typeface="Calibri"/>
              </a:rPr>
              <a:t> delle </a:t>
            </a:r>
            <a:r>
              <a:rPr lang="fr-FR" altLang="fr-FR" sz="1300" dirty="0" err="1">
                <a:solidFill>
                  <a:schemeClr val="accent5">
                    <a:lumMod val="50000"/>
                  </a:schemeClr>
                </a:solidFill>
                <a:latin typeface="Calibri"/>
              </a:rPr>
              <a:t>scuole</a:t>
            </a:r>
            <a:r>
              <a:rPr lang="fr-FR" altLang="fr-FR" sz="1300" dirty="0">
                <a:solidFill>
                  <a:schemeClr val="accent5">
                    <a:lumMod val="50000"/>
                  </a:schemeClr>
                </a:solidFill>
                <a:latin typeface="Calibri"/>
              </a:rPr>
              <a:t> </a:t>
            </a:r>
            <a:r>
              <a:rPr lang="fr-FR" altLang="fr-FR" sz="1300" dirty="0" err="1">
                <a:solidFill>
                  <a:schemeClr val="accent5">
                    <a:lumMod val="50000"/>
                  </a:schemeClr>
                </a:solidFill>
                <a:latin typeface="Calibri"/>
              </a:rPr>
              <a:t>superiori</a:t>
            </a:r>
            <a:r>
              <a:rPr lang="fr-FR" altLang="fr-FR" sz="1300" dirty="0">
                <a:solidFill>
                  <a:schemeClr val="accent5">
                    <a:lumMod val="50000"/>
                  </a:schemeClr>
                </a:solidFill>
                <a:latin typeface="Calibri"/>
              </a:rPr>
              <a:t> </a:t>
            </a:r>
            <a:r>
              <a:rPr lang="fr-FR" altLang="fr-FR" sz="1300" dirty="0" err="1">
                <a:solidFill>
                  <a:schemeClr val="accent5">
                    <a:lumMod val="50000"/>
                  </a:schemeClr>
                </a:solidFill>
                <a:latin typeface="Calibri"/>
              </a:rPr>
              <a:t>sul</a:t>
            </a:r>
            <a:r>
              <a:rPr lang="fr-FR" altLang="fr-FR" sz="1300" dirty="0">
                <a:solidFill>
                  <a:schemeClr val="accent5">
                    <a:lumMod val="50000"/>
                  </a:schemeClr>
                </a:solidFill>
                <a:latin typeface="Calibri"/>
              </a:rPr>
              <a:t> </a:t>
            </a:r>
            <a:r>
              <a:rPr lang="fr-FR" altLang="fr-FR" sz="1300" dirty="0" err="1">
                <a:solidFill>
                  <a:schemeClr val="accent5">
                    <a:lumMod val="50000"/>
                  </a:schemeClr>
                </a:solidFill>
                <a:latin typeface="Calibri"/>
              </a:rPr>
              <a:t>tema</a:t>
            </a:r>
            <a:r>
              <a:rPr lang="fr-FR" altLang="fr-FR" sz="1300" dirty="0">
                <a:solidFill>
                  <a:schemeClr val="accent5">
                    <a:lumMod val="50000"/>
                  </a:schemeClr>
                </a:solidFill>
                <a:latin typeface="Calibri"/>
              </a:rPr>
              <a:t> </a:t>
            </a:r>
            <a:r>
              <a:rPr lang="fr-FR" altLang="fr-FR" sz="1300" dirty="0" err="1">
                <a:solidFill>
                  <a:schemeClr val="accent5">
                    <a:lumMod val="50000"/>
                  </a:schemeClr>
                </a:solidFill>
                <a:latin typeface="Calibri"/>
              </a:rPr>
              <a:t>della</a:t>
            </a:r>
            <a:r>
              <a:rPr lang="fr-FR" altLang="fr-FR" sz="1300" dirty="0">
                <a:solidFill>
                  <a:schemeClr val="accent5">
                    <a:lumMod val="50000"/>
                  </a:schemeClr>
                </a:solidFill>
                <a:latin typeface="Calibri"/>
              </a:rPr>
              <a:t> </a:t>
            </a:r>
            <a:r>
              <a:rPr lang="fr-FR" altLang="fr-FR" sz="1300" dirty="0" err="1">
                <a:solidFill>
                  <a:schemeClr val="accent5">
                    <a:lumMod val="50000"/>
                  </a:schemeClr>
                </a:solidFill>
                <a:latin typeface="Calibri"/>
              </a:rPr>
              <a:t>qualità</a:t>
            </a:r>
            <a:r>
              <a:rPr lang="fr-FR" altLang="fr-FR" sz="1300" dirty="0">
                <a:solidFill>
                  <a:schemeClr val="accent5">
                    <a:lumMod val="50000"/>
                  </a:schemeClr>
                </a:solidFill>
                <a:latin typeface="Calibri"/>
              </a:rPr>
              <a:t> </a:t>
            </a:r>
            <a:r>
              <a:rPr lang="fr-FR" altLang="fr-FR" sz="1300" dirty="0" err="1">
                <a:solidFill>
                  <a:schemeClr val="accent5">
                    <a:lumMod val="50000"/>
                  </a:schemeClr>
                </a:solidFill>
                <a:latin typeface="Calibri"/>
              </a:rPr>
              <a:t>dell’aria</a:t>
            </a:r>
            <a:r>
              <a:rPr lang="fr-FR" altLang="fr-FR" sz="1300" dirty="0">
                <a:solidFill>
                  <a:schemeClr val="accent5">
                    <a:lumMod val="50000"/>
                  </a:schemeClr>
                </a:solidFill>
                <a:latin typeface="Calibri"/>
              </a:rPr>
              <a:t>. </a:t>
            </a:r>
          </a:p>
          <a:p>
            <a:pPr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fr-FR" altLang="fr-FR" sz="1300" b="1" kern="0" dirty="0">
                <a:solidFill>
                  <a:schemeClr val="accent5">
                    <a:lumMod val="50000"/>
                  </a:schemeClr>
                </a:solidFill>
                <a:latin typeface="Calibri"/>
              </a:rPr>
              <a:t>Da chi è stato </a:t>
            </a:r>
            <a:r>
              <a:rPr lang="fr-FR" altLang="fr-FR" sz="1300" b="1" kern="0" dirty="0" err="1">
                <a:solidFill>
                  <a:schemeClr val="accent5">
                    <a:lumMod val="50000"/>
                  </a:schemeClr>
                </a:solidFill>
                <a:latin typeface="Calibri"/>
              </a:rPr>
              <a:t>prodotto</a:t>
            </a:r>
            <a:r>
              <a:rPr lang="fr-FR" altLang="fr-FR" sz="1300" b="1" kern="0" dirty="0">
                <a:solidFill>
                  <a:schemeClr val="accent5">
                    <a:lumMod val="50000"/>
                  </a:schemeClr>
                </a:solidFill>
                <a:latin typeface="Calibri"/>
              </a:rPr>
              <a:t> : </a:t>
            </a:r>
            <a:r>
              <a:rPr lang="fr-FR" altLang="fr-FR" sz="1300" kern="0" dirty="0" err="1">
                <a:solidFill>
                  <a:schemeClr val="accent5">
                    <a:lumMod val="50000"/>
                  </a:schemeClr>
                </a:solidFill>
                <a:latin typeface="Calibri"/>
              </a:rPr>
              <a:t>AtmoSud</a:t>
            </a:r>
            <a:endParaRPr lang="fr-FR" altLang="fr-FR" sz="1300" kern="0" dirty="0">
              <a:solidFill>
                <a:schemeClr val="accent5">
                  <a:lumMod val="50000"/>
                </a:schemeClr>
              </a:solidFill>
              <a:latin typeface="Calibri"/>
            </a:endParaRPr>
          </a:p>
          <a:p>
            <a:pPr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fr-FR" altLang="fr-FR" sz="1300" b="1" kern="0" dirty="0">
                <a:solidFill>
                  <a:schemeClr val="accent5">
                    <a:lumMod val="50000"/>
                  </a:schemeClr>
                </a:solidFill>
                <a:latin typeface="Calibri"/>
              </a:rPr>
              <a:t>Da chi è stato </a:t>
            </a:r>
            <a:r>
              <a:rPr lang="fr-FR" altLang="fr-FR" sz="1300" b="1" kern="0" dirty="0" err="1">
                <a:solidFill>
                  <a:schemeClr val="accent5">
                    <a:lumMod val="50000"/>
                  </a:schemeClr>
                </a:solidFill>
                <a:latin typeface="Calibri"/>
              </a:rPr>
              <a:t>ideato</a:t>
            </a:r>
            <a:r>
              <a:rPr lang="fr-FR" altLang="fr-FR" sz="1300" b="1" kern="0" dirty="0">
                <a:solidFill>
                  <a:schemeClr val="accent5">
                    <a:lumMod val="50000"/>
                  </a:schemeClr>
                </a:solidFill>
                <a:latin typeface="Calibri"/>
              </a:rPr>
              <a:t> : </a:t>
            </a:r>
            <a:r>
              <a:rPr lang="fr-FR" altLang="fr-FR" sz="1300" kern="0" dirty="0">
                <a:solidFill>
                  <a:schemeClr val="accent5">
                    <a:lumMod val="50000"/>
                  </a:schemeClr>
                </a:solidFill>
                <a:latin typeface="Calibri"/>
              </a:rPr>
              <a:t>Victor Hugo ESPINOSA </a:t>
            </a:r>
          </a:p>
          <a:p>
            <a:pPr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fr-FR" altLang="fr-FR" sz="1300" b="1" kern="0" dirty="0">
                <a:solidFill>
                  <a:schemeClr val="accent5">
                    <a:lumMod val="50000"/>
                  </a:schemeClr>
                </a:solidFill>
                <a:latin typeface="Calibri"/>
              </a:rPr>
              <a:t>Da chi è stato </a:t>
            </a:r>
            <a:r>
              <a:rPr lang="fr-FR" altLang="fr-FR" sz="1300" b="1" kern="0" dirty="0" err="1">
                <a:solidFill>
                  <a:schemeClr val="accent5">
                    <a:lumMod val="50000"/>
                  </a:schemeClr>
                </a:solidFill>
                <a:latin typeface="Calibri"/>
              </a:rPr>
              <a:t>realizzato</a:t>
            </a:r>
            <a:r>
              <a:rPr lang="fr-FR" altLang="fr-FR" sz="1300" b="1" kern="0" dirty="0">
                <a:solidFill>
                  <a:schemeClr val="accent5">
                    <a:lumMod val="50000"/>
                  </a:schemeClr>
                </a:solidFill>
                <a:latin typeface="Calibri"/>
              </a:rPr>
              <a:t> : </a:t>
            </a:r>
            <a:r>
              <a:rPr lang="fr-FR" altLang="fr-FR" sz="1300" kern="0" dirty="0">
                <a:solidFill>
                  <a:schemeClr val="accent5">
                    <a:lumMod val="50000"/>
                  </a:schemeClr>
                </a:solidFill>
                <a:latin typeface="Calibri"/>
              </a:rPr>
              <a:t>Marie Anne LE MEUR, Anaïs AUGE</a:t>
            </a:r>
          </a:p>
          <a:p>
            <a:pPr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fr-FR" altLang="fr-FR" sz="1300" b="1" kern="0" dirty="0" err="1">
                <a:solidFill>
                  <a:schemeClr val="accent5">
                    <a:lumMod val="50000"/>
                  </a:schemeClr>
                </a:solidFill>
                <a:latin typeface="Calibri"/>
              </a:rPr>
              <a:t>Partners</a:t>
            </a:r>
            <a:r>
              <a:rPr lang="fr-FR" altLang="fr-FR" sz="1300" b="1" kern="0" dirty="0">
                <a:solidFill>
                  <a:schemeClr val="accent5">
                    <a:lumMod val="50000"/>
                  </a:schemeClr>
                </a:solidFill>
                <a:latin typeface="Calibri"/>
              </a:rPr>
              <a:t>: </a:t>
            </a:r>
            <a:r>
              <a:rPr lang="fr-FR" altLang="fr-FR" sz="1300" kern="0" dirty="0">
                <a:solidFill>
                  <a:schemeClr val="accent5">
                    <a:lumMod val="50000"/>
                  </a:schemeClr>
                </a:solidFill>
                <a:latin typeface="Calibri"/>
              </a:rPr>
              <a:t>Région Sud Provence-Alpes-Côte d’Azur, Académies d’Aix-Marseille et de Nice, Maison de l’écologie de Provence, Fédération L’Air et Moi</a:t>
            </a:r>
          </a:p>
          <a:p>
            <a:pPr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fr-FR" altLang="fr-FR" sz="1300" b="1" kern="0" dirty="0" err="1">
                <a:solidFill>
                  <a:schemeClr val="accent5">
                    <a:lumMod val="50000"/>
                  </a:schemeClr>
                </a:solidFill>
                <a:latin typeface="Calibri"/>
              </a:rPr>
              <a:t>Immagini</a:t>
            </a:r>
            <a:r>
              <a:rPr lang="fr-FR" altLang="fr-FR" sz="1300" b="1" kern="0" dirty="0">
                <a:solidFill>
                  <a:schemeClr val="accent5">
                    <a:lumMod val="50000"/>
                  </a:schemeClr>
                </a:solidFill>
                <a:latin typeface="Calibri"/>
              </a:rPr>
              <a:t>/</a:t>
            </a:r>
            <a:r>
              <a:rPr lang="fr-FR" altLang="fr-FR" sz="1300" b="1" kern="0" dirty="0" err="1">
                <a:solidFill>
                  <a:schemeClr val="accent5">
                    <a:lumMod val="50000"/>
                  </a:schemeClr>
                </a:solidFill>
                <a:latin typeface="Calibri"/>
              </a:rPr>
              <a:t>impaginazione</a:t>
            </a:r>
            <a:r>
              <a:rPr lang="fr-FR" altLang="fr-FR" sz="1300" b="1" kern="0" dirty="0">
                <a:solidFill>
                  <a:schemeClr val="accent5">
                    <a:lumMod val="50000"/>
                  </a:schemeClr>
                </a:solidFill>
                <a:latin typeface="Calibri"/>
              </a:rPr>
              <a:t> : </a:t>
            </a:r>
            <a:r>
              <a:rPr lang="fr-FR" altLang="fr-FR" sz="1300" kern="0" dirty="0">
                <a:solidFill>
                  <a:schemeClr val="accent5">
                    <a:lumMod val="50000"/>
                  </a:schemeClr>
                </a:solidFill>
                <a:latin typeface="Calibri"/>
              </a:rPr>
              <a:t>Emilie FRANCESCONI</a:t>
            </a:r>
          </a:p>
          <a:p>
            <a:pPr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fr-FR" altLang="fr-FR" sz="1300" b="1" kern="0" dirty="0" err="1">
                <a:solidFill>
                  <a:schemeClr val="accent5">
                    <a:lumMod val="50000"/>
                  </a:schemeClr>
                </a:solidFill>
                <a:latin typeface="Calibri"/>
              </a:rPr>
              <a:t>Diffusione</a:t>
            </a:r>
            <a:r>
              <a:rPr lang="fr-FR" altLang="fr-FR" sz="1300" b="1" kern="0" dirty="0">
                <a:solidFill>
                  <a:schemeClr val="accent5">
                    <a:lumMod val="50000"/>
                  </a:schemeClr>
                </a:solidFill>
                <a:latin typeface="Calibri"/>
              </a:rPr>
              <a:t> : download </a:t>
            </a:r>
            <a:r>
              <a:rPr lang="fr-FR" altLang="fr-FR" sz="1300" b="1" kern="0" dirty="0" err="1">
                <a:solidFill>
                  <a:schemeClr val="accent5">
                    <a:lumMod val="50000"/>
                  </a:schemeClr>
                </a:solidFill>
                <a:latin typeface="Calibri"/>
              </a:rPr>
              <a:t>gratuito</a:t>
            </a:r>
            <a:r>
              <a:rPr lang="fr-FR" altLang="fr-FR" sz="1300" dirty="0">
                <a:solidFill>
                  <a:schemeClr val="accent5">
                    <a:lumMod val="50000"/>
                  </a:schemeClr>
                </a:solidFill>
                <a:latin typeface="Calibri"/>
              </a:rPr>
              <a:t> su </a:t>
            </a:r>
            <a:r>
              <a:rPr lang="fr-FR" altLang="fr-FR" sz="1300" dirty="0">
                <a:solidFill>
                  <a:schemeClr val="accent5">
                    <a:lumMod val="50000"/>
                  </a:schemeClr>
                </a:solidFill>
                <a:latin typeface="Calibri"/>
                <a:hlinkClick r:id="rId12"/>
              </a:rPr>
              <a:t>www.lairetmoi.org</a:t>
            </a:r>
            <a:r>
              <a:rPr lang="fr-FR" altLang="fr-FR" sz="1300" dirty="0">
                <a:solidFill>
                  <a:schemeClr val="accent5">
                    <a:lumMod val="50000"/>
                  </a:schemeClr>
                </a:solidFill>
                <a:latin typeface="Calibri"/>
              </a:rPr>
              <a:t> / </a:t>
            </a:r>
            <a:r>
              <a:rPr lang="fr-FR" altLang="fr-FR" sz="1300" dirty="0">
                <a:solidFill>
                  <a:schemeClr val="accent5">
                    <a:lumMod val="50000"/>
                  </a:schemeClr>
                </a:solidFill>
                <a:latin typeface="Calibri"/>
                <a:hlinkClick r:id="rId13"/>
              </a:rPr>
              <a:t>www.noielaria.it</a:t>
            </a:r>
            <a:r>
              <a:rPr lang="fr-FR" altLang="fr-FR" sz="1300" dirty="0">
                <a:solidFill>
                  <a:schemeClr val="accent5">
                    <a:lumMod val="50000"/>
                  </a:schemeClr>
                </a:solidFill>
                <a:latin typeface="Calibri"/>
              </a:rPr>
              <a:t> </a:t>
            </a:r>
            <a:endParaRPr lang="fr-FR" altLang="fr-FR" sz="1300" kern="0" dirty="0">
              <a:solidFill>
                <a:schemeClr val="accent5">
                  <a:lumMod val="50000"/>
                </a:schemeClr>
              </a:solidFill>
              <a:latin typeface="Calibri"/>
            </a:endParaRPr>
          </a:p>
          <a:p>
            <a:pPr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fr-FR" altLang="fr-FR" sz="1300" b="1" kern="0" dirty="0" err="1">
                <a:solidFill>
                  <a:schemeClr val="accent5">
                    <a:lumMod val="50000"/>
                  </a:schemeClr>
                </a:solidFill>
                <a:latin typeface="Calibri"/>
              </a:rPr>
              <a:t>Contenuto</a:t>
            </a:r>
            <a:r>
              <a:rPr lang="fr-FR" altLang="fr-FR" sz="1300" b="1" kern="0" dirty="0">
                <a:solidFill>
                  <a:schemeClr val="accent5">
                    <a:lumMod val="50000"/>
                  </a:schemeClr>
                </a:solidFill>
                <a:latin typeface="Calibri"/>
              </a:rPr>
              <a:t> : </a:t>
            </a:r>
            <a:r>
              <a:rPr lang="fr-FR" altLang="fr-FR" sz="1300" dirty="0">
                <a:solidFill>
                  <a:schemeClr val="accent5">
                    <a:lumMod val="50000"/>
                  </a:schemeClr>
                </a:solidFill>
                <a:latin typeface="Calibri"/>
              </a:rPr>
              <a:t>8 </a:t>
            </a:r>
            <a:r>
              <a:rPr lang="fr-FR" altLang="fr-FR" sz="1300" dirty="0" err="1">
                <a:solidFill>
                  <a:schemeClr val="accent5">
                    <a:lumMod val="50000"/>
                  </a:schemeClr>
                </a:solidFill>
                <a:latin typeface="Calibri"/>
              </a:rPr>
              <a:t>moduli</a:t>
            </a:r>
            <a:r>
              <a:rPr lang="fr-FR" altLang="fr-FR" sz="1300" dirty="0">
                <a:solidFill>
                  <a:schemeClr val="accent5">
                    <a:lumMod val="50000"/>
                  </a:schemeClr>
                </a:solidFill>
                <a:latin typeface="Calibri"/>
              </a:rPr>
              <a:t> di </a:t>
            </a:r>
            <a:r>
              <a:rPr lang="fr-FR" altLang="fr-FR" sz="1300" dirty="0" err="1">
                <a:solidFill>
                  <a:schemeClr val="accent5">
                    <a:lumMod val="50000"/>
                  </a:schemeClr>
                </a:solidFill>
                <a:latin typeface="Calibri"/>
              </a:rPr>
              <a:t>cui</a:t>
            </a:r>
            <a:r>
              <a:rPr lang="fr-FR" altLang="fr-FR" sz="1300" dirty="0">
                <a:solidFill>
                  <a:schemeClr val="accent5">
                    <a:lumMod val="50000"/>
                  </a:schemeClr>
                </a:solidFill>
                <a:latin typeface="Calibri"/>
              </a:rPr>
              <a:t> 3 sono </a:t>
            </a:r>
            <a:r>
              <a:rPr lang="fr-FR" altLang="fr-FR" sz="1300" dirty="0" err="1">
                <a:solidFill>
                  <a:schemeClr val="accent5">
                    <a:lumMod val="50000"/>
                  </a:schemeClr>
                </a:solidFill>
                <a:latin typeface="Calibri"/>
              </a:rPr>
              <a:t>già</a:t>
            </a:r>
            <a:r>
              <a:rPr lang="fr-FR" altLang="fr-FR" sz="1300" dirty="0">
                <a:solidFill>
                  <a:schemeClr val="accent5">
                    <a:lumMod val="50000"/>
                  </a:schemeClr>
                </a:solidFill>
                <a:latin typeface="Calibri"/>
              </a:rPr>
              <a:t> on line !</a:t>
            </a:r>
          </a:p>
          <a:p>
            <a:pPr fontAlgn="auto">
              <a:spcBef>
                <a:spcPts val="600"/>
              </a:spcBef>
              <a:spcAft>
                <a:spcPts val="0"/>
              </a:spcAft>
              <a:defRPr/>
            </a:pPr>
            <a:endParaRPr lang="fr-FR" altLang="fr-FR" sz="1200" kern="0" dirty="0">
              <a:solidFill>
                <a:srgbClr val="002060"/>
              </a:solidFill>
              <a:latin typeface="Candara" panose="020E0502030303020204" pitchFamily="34" charset="0"/>
            </a:endParaRPr>
          </a:p>
        </p:txBody>
      </p:sp>
      <p:sp>
        <p:nvSpPr>
          <p:cNvPr id="36" name="Rectangle à coins arrondis 25">
            <a:extLst>
              <a:ext uri="{FF2B5EF4-FFF2-40B4-BE49-F238E27FC236}">
                <a16:creationId xmlns:a16="http://schemas.microsoft.com/office/drawing/2014/main" id="{9647F3AF-719E-4ADD-BC31-7C1D40F4433B}"/>
              </a:ext>
            </a:extLst>
          </p:cNvPr>
          <p:cNvSpPr/>
          <p:nvPr/>
        </p:nvSpPr>
        <p:spPr>
          <a:xfrm>
            <a:off x="280988" y="4441825"/>
            <a:ext cx="3222625" cy="731838"/>
          </a:xfrm>
          <a:prstGeom prst="roundRect">
            <a:avLst/>
          </a:prstGeom>
          <a:solidFill>
            <a:srgbClr val="FF899D"/>
          </a:solidFill>
        </p:spPr>
        <p:txBody>
          <a:bodyPr>
            <a:spAutoFit/>
          </a:bodyPr>
          <a:lstStyle/>
          <a:p>
            <a:pPr algn="ctr"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fr-FR" altLang="fr-FR" sz="1600" kern="0" dirty="0" err="1">
                <a:solidFill>
                  <a:srgbClr val="771F45"/>
                </a:solidFill>
                <a:cs typeface="Calibri" panose="020F0502020204030204" pitchFamily="34" charset="0"/>
              </a:rPr>
              <a:t>Contattateci</a:t>
            </a:r>
            <a:r>
              <a:rPr lang="fr-FR" altLang="fr-FR" sz="1600" kern="0" dirty="0">
                <a:solidFill>
                  <a:srgbClr val="771F45"/>
                </a:solidFill>
                <a:cs typeface="Calibri" panose="020F0502020204030204" pitchFamily="34" charset="0"/>
              </a:rPr>
              <a:t> : </a:t>
            </a:r>
          </a:p>
          <a:p>
            <a:pPr algn="ctr"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fr-FR" altLang="fr-FR" sz="1600" b="1" dirty="0">
                <a:solidFill>
                  <a:srgbClr val="771F45"/>
                </a:solidFill>
                <a:cs typeface="Calibri" panose="020F0502020204030204" pitchFamily="34" charset="0"/>
              </a:rPr>
              <a:t>contact@airandme.org</a:t>
            </a:r>
            <a:endParaRPr lang="fr-FR" altLang="fr-FR" sz="1600" b="1" kern="0" dirty="0">
              <a:solidFill>
                <a:srgbClr val="771F45"/>
              </a:solidFill>
              <a:cs typeface="Calibri" panose="020F0502020204030204" pitchFamily="34" charset="0"/>
            </a:endParaRPr>
          </a:p>
        </p:txBody>
      </p:sp>
      <p:sp>
        <p:nvSpPr>
          <p:cNvPr id="37" name="ZoneTexte 4">
            <a:extLst>
              <a:ext uri="{FF2B5EF4-FFF2-40B4-BE49-F238E27FC236}">
                <a16:creationId xmlns:a16="http://schemas.microsoft.com/office/drawing/2014/main" id="{741ECD9C-9204-4E65-BCC4-C9B903085C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73838" y="1162050"/>
            <a:ext cx="5210175" cy="41703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88900" indent="-88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auto" hangingPunct="1">
              <a:spcBef>
                <a:spcPts val="600"/>
              </a:spcBef>
              <a:spcAft>
                <a:spcPts val="0"/>
              </a:spcAft>
              <a:defRPr/>
            </a:pPr>
            <a:r>
              <a:rPr lang="fr-FR" altLang="fr-FR" sz="1600" b="1" kern="0" dirty="0" err="1">
                <a:solidFill>
                  <a:schemeClr val="accent5">
                    <a:lumMod val="50000"/>
                  </a:schemeClr>
                </a:solidFill>
                <a:latin typeface="+mn-lt"/>
              </a:rPr>
              <a:t>Comitato</a:t>
            </a:r>
            <a:r>
              <a:rPr lang="fr-FR" altLang="fr-FR" sz="1600" b="1" kern="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</a:t>
            </a:r>
            <a:r>
              <a:rPr lang="fr-FR" altLang="fr-FR" sz="1600" b="1" kern="0" dirty="0" err="1">
                <a:solidFill>
                  <a:schemeClr val="accent5">
                    <a:lumMod val="50000"/>
                  </a:schemeClr>
                </a:solidFill>
                <a:latin typeface="+mn-lt"/>
              </a:rPr>
              <a:t>pedagogico</a:t>
            </a:r>
            <a:r>
              <a:rPr lang="fr-FR" altLang="fr-FR" sz="1600" b="1" kern="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e </a:t>
            </a:r>
            <a:r>
              <a:rPr lang="fr-FR" altLang="fr-FR" sz="1600" b="1" kern="0" dirty="0" err="1">
                <a:solidFill>
                  <a:schemeClr val="accent5">
                    <a:lumMod val="50000"/>
                  </a:schemeClr>
                </a:solidFill>
                <a:latin typeface="+mn-lt"/>
              </a:rPr>
              <a:t>scientifico</a:t>
            </a:r>
            <a:r>
              <a:rPr lang="fr-FR" altLang="fr-FR" sz="1600" b="1" kern="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: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defRPr/>
            </a:pPr>
            <a:r>
              <a:rPr lang="fr-FR" altLang="fr-FR" sz="1200" b="1" kern="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-</a:t>
            </a:r>
            <a:r>
              <a:rPr lang="fr-FR" altLang="fr-FR" sz="1200" kern="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</a:t>
            </a:r>
            <a:r>
              <a:rPr lang="fr-FR" altLang="fr-FR" sz="1200" b="1" kern="0" dirty="0" err="1">
                <a:solidFill>
                  <a:schemeClr val="accent5">
                    <a:lumMod val="50000"/>
                  </a:schemeClr>
                </a:solidFill>
                <a:latin typeface="+mn-lt"/>
              </a:rPr>
              <a:t>Liceo</a:t>
            </a:r>
            <a:r>
              <a:rPr lang="fr-FR" altLang="fr-FR" sz="1200" b="1" kern="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Marie Curie de Marseille : </a:t>
            </a:r>
            <a:r>
              <a:rPr lang="fr-FR" altLang="fr-FR" sz="1200" kern="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Marjorie CENTENERO, Cindy BELTRAN, </a:t>
            </a:r>
            <a:r>
              <a:rPr lang="fr-FR" altLang="fr-FR" sz="1200" kern="0" dirty="0" err="1">
                <a:solidFill>
                  <a:schemeClr val="accent5">
                    <a:lumMod val="50000"/>
                  </a:schemeClr>
                </a:solidFill>
                <a:latin typeface="+mn-lt"/>
              </a:rPr>
              <a:t>professori</a:t>
            </a:r>
            <a:r>
              <a:rPr lang="fr-FR" altLang="fr-FR" sz="1200" kern="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</a:t>
            </a:r>
            <a:r>
              <a:rPr lang="fr-FR" altLang="fr-FR" sz="1200" kern="0" dirty="0" err="1">
                <a:solidFill>
                  <a:schemeClr val="accent5">
                    <a:lumMod val="50000"/>
                  </a:schemeClr>
                </a:solidFill>
                <a:latin typeface="+mn-lt"/>
              </a:rPr>
              <a:t>d’arte</a:t>
            </a:r>
            <a:r>
              <a:rPr lang="fr-FR" altLang="fr-FR" sz="1200" kern="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applicata e </a:t>
            </a:r>
            <a:r>
              <a:rPr lang="fr-FR" altLang="fr-FR" sz="1200" kern="0" dirty="0" err="1">
                <a:solidFill>
                  <a:schemeClr val="accent5">
                    <a:lumMod val="50000"/>
                  </a:schemeClr>
                </a:solidFill>
                <a:latin typeface="+mn-lt"/>
              </a:rPr>
              <a:t>una</a:t>
            </a:r>
            <a:r>
              <a:rPr lang="fr-FR" altLang="fr-FR" sz="1200" kern="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delle </a:t>
            </a:r>
            <a:r>
              <a:rPr lang="fr-FR" altLang="fr-FR" sz="1200" kern="0" dirty="0" err="1">
                <a:solidFill>
                  <a:schemeClr val="accent5">
                    <a:lumMod val="50000"/>
                  </a:schemeClr>
                </a:solidFill>
                <a:latin typeface="+mn-lt"/>
              </a:rPr>
              <a:t>loro</a:t>
            </a:r>
            <a:r>
              <a:rPr lang="fr-FR" altLang="fr-FR" sz="1200" kern="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</a:t>
            </a:r>
            <a:r>
              <a:rPr lang="fr-FR" altLang="fr-FR" sz="1200" kern="0" dirty="0" err="1">
                <a:solidFill>
                  <a:schemeClr val="accent5">
                    <a:lumMod val="50000"/>
                  </a:schemeClr>
                </a:solidFill>
                <a:latin typeface="+mn-lt"/>
              </a:rPr>
              <a:t>classi</a:t>
            </a:r>
            <a:r>
              <a:rPr lang="fr-FR" altLang="fr-FR" sz="1200" kern="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MAANA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defRPr/>
            </a:pPr>
            <a:r>
              <a:rPr lang="fr-FR" altLang="fr-FR" sz="1200" b="1" kern="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- </a:t>
            </a:r>
            <a:r>
              <a:rPr lang="fr-FR" altLang="fr-FR" sz="1200" b="1" kern="0" dirty="0" err="1">
                <a:solidFill>
                  <a:schemeClr val="accent5">
                    <a:lumMod val="50000"/>
                  </a:schemeClr>
                </a:solidFill>
                <a:latin typeface="+mn-lt"/>
              </a:rPr>
              <a:t>Liceo</a:t>
            </a:r>
            <a:r>
              <a:rPr lang="fr-FR" altLang="fr-FR" sz="1200" b="1" kern="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Pierre Mendès France de Vitrolles : </a:t>
            </a:r>
            <a:r>
              <a:rPr lang="fr-FR" altLang="fr-FR" sz="1200" kern="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Jérôme CANONGE e Guillaume CARRULLA, </a:t>
            </a:r>
            <a:r>
              <a:rPr lang="fr-FR" altLang="fr-FR" sz="1200" kern="0" dirty="0" err="1">
                <a:solidFill>
                  <a:schemeClr val="accent5">
                    <a:lumMod val="50000"/>
                  </a:schemeClr>
                </a:solidFill>
                <a:latin typeface="+mn-lt"/>
              </a:rPr>
              <a:t>professori</a:t>
            </a:r>
            <a:r>
              <a:rPr lang="fr-FR" altLang="fr-FR" sz="1200" kern="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di </a:t>
            </a:r>
            <a:r>
              <a:rPr lang="fr-FR" altLang="fr-FR" sz="1200" kern="0" dirty="0" err="1">
                <a:solidFill>
                  <a:schemeClr val="accent5">
                    <a:lumMod val="50000"/>
                  </a:schemeClr>
                </a:solidFill>
                <a:latin typeface="+mn-lt"/>
              </a:rPr>
              <a:t>Fisica-Chimica</a:t>
            </a:r>
            <a:r>
              <a:rPr lang="fr-FR" altLang="fr-FR" sz="1200" kern="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e </a:t>
            </a:r>
            <a:r>
              <a:rPr lang="fr-FR" altLang="fr-FR" sz="1200" kern="0" dirty="0" err="1">
                <a:solidFill>
                  <a:schemeClr val="accent5">
                    <a:lumMod val="50000"/>
                  </a:schemeClr>
                </a:solidFill>
                <a:latin typeface="+mn-lt"/>
              </a:rPr>
              <a:t>tre</a:t>
            </a:r>
            <a:r>
              <a:rPr lang="fr-FR" altLang="fr-FR" sz="1200" kern="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delle </a:t>
            </a:r>
            <a:r>
              <a:rPr lang="fr-FR" altLang="fr-FR" sz="1200" kern="0" dirty="0" err="1">
                <a:solidFill>
                  <a:schemeClr val="accent5">
                    <a:lumMod val="50000"/>
                  </a:schemeClr>
                </a:solidFill>
                <a:latin typeface="+mn-lt"/>
              </a:rPr>
              <a:t>loro</a:t>
            </a:r>
            <a:r>
              <a:rPr lang="fr-FR" altLang="fr-FR" sz="1200" kern="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</a:t>
            </a:r>
            <a:r>
              <a:rPr lang="fr-FR" altLang="fr-FR" sz="1200" kern="0" dirty="0" err="1">
                <a:solidFill>
                  <a:schemeClr val="accent5">
                    <a:lumMod val="50000"/>
                  </a:schemeClr>
                </a:solidFill>
                <a:latin typeface="+mn-lt"/>
              </a:rPr>
              <a:t>classi</a:t>
            </a:r>
            <a:r>
              <a:rPr lang="fr-FR" altLang="fr-FR" sz="1200" kern="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</a:t>
            </a:r>
            <a:r>
              <a:rPr lang="fr-FR" altLang="fr-FR" sz="1200" kern="0" dirty="0" err="1">
                <a:solidFill>
                  <a:schemeClr val="accent5">
                    <a:lumMod val="50000"/>
                  </a:schemeClr>
                </a:solidFill>
                <a:latin typeface="+mn-lt"/>
              </a:rPr>
              <a:t>del</a:t>
            </a:r>
            <a:r>
              <a:rPr lang="fr-FR" altLang="fr-FR" sz="1200" kern="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II </a:t>
            </a:r>
            <a:r>
              <a:rPr lang="fr-FR" altLang="fr-FR" sz="1200" kern="0" dirty="0" err="1">
                <a:solidFill>
                  <a:schemeClr val="accent5">
                    <a:lumMod val="50000"/>
                  </a:schemeClr>
                </a:solidFill>
                <a:latin typeface="+mn-lt"/>
              </a:rPr>
              <a:t>anno</a:t>
            </a:r>
            <a:r>
              <a:rPr lang="fr-FR" altLang="fr-FR" sz="1200" kern="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defRPr/>
            </a:pPr>
            <a:r>
              <a:rPr lang="fr-FR" altLang="fr-FR" sz="1200" b="1" kern="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- </a:t>
            </a:r>
            <a:r>
              <a:rPr lang="fr-FR" altLang="fr-FR" sz="1200" b="1" kern="0" dirty="0" err="1">
                <a:solidFill>
                  <a:schemeClr val="accent5">
                    <a:lumMod val="50000"/>
                  </a:schemeClr>
                </a:solidFill>
                <a:latin typeface="+mn-lt"/>
              </a:rPr>
              <a:t>Liceo</a:t>
            </a:r>
            <a:r>
              <a:rPr lang="fr-FR" altLang="fr-FR" sz="1200" b="1" kern="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Périer de Marseille : </a:t>
            </a:r>
            <a:r>
              <a:rPr lang="fr-FR" altLang="fr-FR" sz="1200" kern="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Sandrine LECOQ, </a:t>
            </a:r>
            <a:r>
              <a:rPr lang="fr-FR" altLang="fr-FR" sz="1200" kern="0" dirty="0" err="1">
                <a:solidFill>
                  <a:schemeClr val="accent5">
                    <a:lumMod val="50000"/>
                  </a:schemeClr>
                </a:solidFill>
                <a:latin typeface="+mn-lt"/>
              </a:rPr>
              <a:t>professoressa</a:t>
            </a:r>
            <a:r>
              <a:rPr lang="fr-FR" altLang="fr-FR" sz="1200" kern="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di SVT e </a:t>
            </a:r>
            <a:r>
              <a:rPr lang="fr-FR" altLang="fr-FR" sz="1200" kern="0" dirty="0" err="1">
                <a:solidFill>
                  <a:schemeClr val="accent5">
                    <a:lumMod val="50000"/>
                  </a:schemeClr>
                </a:solidFill>
                <a:latin typeface="+mn-lt"/>
              </a:rPr>
              <a:t>una</a:t>
            </a:r>
            <a:r>
              <a:rPr lang="fr-FR" altLang="fr-FR" sz="1200" kern="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delle sue </a:t>
            </a:r>
            <a:r>
              <a:rPr lang="fr-FR" altLang="fr-FR" sz="1200" kern="0" dirty="0" err="1">
                <a:solidFill>
                  <a:schemeClr val="accent5">
                    <a:lumMod val="50000"/>
                  </a:schemeClr>
                </a:solidFill>
                <a:latin typeface="+mn-lt"/>
              </a:rPr>
              <a:t>classi</a:t>
            </a:r>
            <a:r>
              <a:rPr lang="fr-FR" altLang="fr-FR" sz="1200" kern="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</a:t>
            </a:r>
            <a:r>
              <a:rPr lang="fr-FR" altLang="fr-FR" sz="1200" kern="0" dirty="0" err="1">
                <a:solidFill>
                  <a:schemeClr val="accent5">
                    <a:lumMod val="50000"/>
                  </a:schemeClr>
                </a:solidFill>
                <a:latin typeface="+mn-lt"/>
              </a:rPr>
              <a:t>del</a:t>
            </a:r>
            <a:r>
              <a:rPr lang="fr-FR" altLang="fr-FR" sz="1200" kern="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II </a:t>
            </a:r>
            <a:r>
              <a:rPr lang="fr-FR" altLang="fr-FR" sz="1200" kern="0" dirty="0" err="1">
                <a:solidFill>
                  <a:schemeClr val="accent5">
                    <a:lumMod val="50000"/>
                  </a:schemeClr>
                </a:solidFill>
                <a:latin typeface="+mn-lt"/>
              </a:rPr>
              <a:t>anno</a:t>
            </a:r>
            <a:endParaRPr lang="fr-FR" altLang="fr-FR" sz="1200" kern="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defRPr/>
            </a:pPr>
            <a:r>
              <a:rPr lang="fr-FR" altLang="fr-FR" sz="1200" b="1" kern="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- </a:t>
            </a:r>
            <a:r>
              <a:rPr lang="fr-FR" altLang="fr-FR" sz="1200" b="1" kern="0" dirty="0" err="1">
                <a:solidFill>
                  <a:schemeClr val="accent5">
                    <a:lumMod val="50000"/>
                  </a:schemeClr>
                </a:solidFill>
                <a:latin typeface="+mn-lt"/>
              </a:rPr>
              <a:t>Liceo</a:t>
            </a:r>
            <a:r>
              <a:rPr lang="fr-FR" altLang="fr-FR" sz="1200" b="1" kern="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Marcel Pagnol de Marseille : </a:t>
            </a:r>
            <a:r>
              <a:rPr lang="fr-FR" altLang="fr-FR" sz="1200" kern="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Christophe AUBES, CPE, Laure MAUFFREY e Annick RIHET, </a:t>
            </a:r>
            <a:r>
              <a:rPr lang="fr-FR" altLang="fr-FR" sz="1200" kern="0" dirty="0" err="1">
                <a:solidFill>
                  <a:schemeClr val="accent5">
                    <a:lumMod val="50000"/>
                  </a:schemeClr>
                </a:solidFill>
                <a:latin typeface="+mn-lt"/>
              </a:rPr>
              <a:t>professori</a:t>
            </a:r>
            <a:r>
              <a:rPr lang="fr-FR" altLang="fr-FR" sz="1200" kern="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di SVT, Anne LEPAGE e Caroline HAMON, </a:t>
            </a:r>
            <a:r>
              <a:rPr lang="fr-FR" altLang="fr-FR" sz="1200" kern="0" dirty="0" err="1">
                <a:solidFill>
                  <a:schemeClr val="accent5">
                    <a:lumMod val="50000"/>
                  </a:schemeClr>
                </a:solidFill>
                <a:latin typeface="+mn-lt"/>
              </a:rPr>
              <a:t>professoresse</a:t>
            </a:r>
            <a:r>
              <a:rPr lang="fr-FR" altLang="fr-FR" sz="1200" kern="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di </a:t>
            </a:r>
            <a:r>
              <a:rPr lang="fr-FR" altLang="fr-FR" sz="1200" kern="0" dirty="0" err="1">
                <a:solidFill>
                  <a:schemeClr val="accent5">
                    <a:lumMod val="50000"/>
                  </a:schemeClr>
                </a:solidFill>
                <a:latin typeface="+mn-lt"/>
              </a:rPr>
              <a:t>Fisica-Chimica</a:t>
            </a:r>
            <a:r>
              <a:rPr lang="fr-FR" altLang="fr-FR" sz="1200" kern="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e le </a:t>
            </a:r>
            <a:r>
              <a:rPr lang="fr-FR" altLang="fr-FR" sz="1200" kern="0" dirty="0" err="1">
                <a:solidFill>
                  <a:schemeClr val="accent5">
                    <a:lumMod val="50000"/>
                  </a:schemeClr>
                </a:solidFill>
                <a:latin typeface="+mn-lt"/>
              </a:rPr>
              <a:t>loro</a:t>
            </a:r>
            <a:r>
              <a:rPr lang="fr-FR" altLang="fr-FR" sz="1200" kern="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</a:t>
            </a:r>
            <a:r>
              <a:rPr lang="fr-FR" altLang="fr-FR" sz="1200" kern="0" dirty="0" err="1">
                <a:solidFill>
                  <a:schemeClr val="accent5">
                    <a:lumMod val="50000"/>
                  </a:schemeClr>
                </a:solidFill>
                <a:latin typeface="+mn-lt"/>
              </a:rPr>
              <a:t>classi</a:t>
            </a:r>
            <a:r>
              <a:rPr lang="fr-FR" altLang="fr-FR" sz="1200" kern="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</a:t>
            </a:r>
            <a:r>
              <a:rPr lang="fr-FR" altLang="fr-FR" sz="1200" kern="0" dirty="0" err="1">
                <a:solidFill>
                  <a:schemeClr val="accent5">
                    <a:lumMod val="50000"/>
                  </a:schemeClr>
                </a:solidFill>
                <a:latin typeface="+mn-lt"/>
              </a:rPr>
              <a:t>del</a:t>
            </a:r>
            <a:r>
              <a:rPr lang="fr-FR" altLang="fr-FR" sz="1200" kern="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II </a:t>
            </a:r>
            <a:r>
              <a:rPr lang="fr-FR" altLang="fr-FR" sz="1200" kern="0" dirty="0" err="1">
                <a:solidFill>
                  <a:schemeClr val="accent5">
                    <a:lumMod val="50000"/>
                  </a:schemeClr>
                </a:solidFill>
                <a:latin typeface="+mn-lt"/>
              </a:rPr>
              <a:t>anno</a:t>
            </a:r>
            <a:endParaRPr lang="fr-FR" altLang="fr-FR" sz="1200" kern="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  <a:p>
            <a:pPr marL="0" indent="0" eaLnBrk="1" fontAlgn="auto" hangingPunct="1">
              <a:spcBef>
                <a:spcPts val="600"/>
              </a:spcBef>
              <a:spcAft>
                <a:spcPts val="0"/>
              </a:spcAft>
              <a:defRPr/>
            </a:pPr>
            <a:r>
              <a:rPr lang="fr-FR" altLang="fr-FR" sz="1200" b="1" kern="0" dirty="0">
                <a:solidFill>
                  <a:schemeClr val="accent5">
                    <a:lumMod val="50000"/>
                  </a:schemeClr>
                </a:solidFill>
              </a:rPr>
              <a:t>- </a:t>
            </a:r>
            <a:r>
              <a:rPr lang="fr-FR" altLang="fr-FR" sz="1200" b="1" kern="0" dirty="0" err="1">
                <a:solidFill>
                  <a:schemeClr val="accent5">
                    <a:lumMod val="50000"/>
                  </a:schemeClr>
                </a:solidFill>
                <a:latin typeface="+mn-lt"/>
              </a:rPr>
              <a:t>Liceo</a:t>
            </a:r>
            <a:r>
              <a:rPr lang="fr-FR" altLang="fr-FR" sz="1200" b="1" kern="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Victor Hugo de Marseille :</a:t>
            </a:r>
            <a:r>
              <a:rPr lang="fr-FR" altLang="fr-FR" sz="1200" kern="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Laurence CAUSSE, </a:t>
            </a:r>
            <a:r>
              <a:rPr lang="fr-FR" altLang="fr-FR" sz="1200" kern="0" dirty="0" err="1">
                <a:solidFill>
                  <a:schemeClr val="accent5">
                    <a:lumMod val="50000"/>
                  </a:schemeClr>
                </a:solidFill>
                <a:latin typeface="+mn-lt"/>
              </a:rPr>
              <a:t>professore</a:t>
            </a:r>
            <a:r>
              <a:rPr lang="fr-FR" altLang="fr-FR" sz="1200" kern="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di </a:t>
            </a:r>
            <a:r>
              <a:rPr lang="fr-FR" altLang="fr-FR" sz="1200" kern="0" dirty="0" err="1">
                <a:solidFill>
                  <a:schemeClr val="accent5">
                    <a:lumMod val="50000"/>
                  </a:schemeClr>
                </a:solidFill>
                <a:latin typeface="+mn-lt"/>
              </a:rPr>
              <a:t>Storia</a:t>
            </a:r>
            <a:r>
              <a:rPr lang="fr-FR" altLang="fr-FR" sz="1200" kern="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–</a:t>
            </a:r>
            <a:r>
              <a:rPr lang="fr-FR" altLang="fr-FR" sz="1200" kern="0" dirty="0" err="1">
                <a:solidFill>
                  <a:schemeClr val="accent5">
                    <a:lumMod val="50000"/>
                  </a:schemeClr>
                </a:solidFill>
                <a:latin typeface="+mn-lt"/>
              </a:rPr>
              <a:t>Geografia</a:t>
            </a:r>
            <a:r>
              <a:rPr lang="fr-FR" altLang="fr-FR" sz="1200" kern="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Histoire-géographie e </a:t>
            </a:r>
            <a:r>
              <a:rPr lang="fr-FR" altLang="fr-FR" sz="1200" kern="0" dirty="0" err="1">
                <a:solidFill>
                  <a:schemeClr val="accent5">
                    <a:lumMod val="50000"/>
                  </a:schemeClr>
                </a:solidFill>
                <a:latin typeface="+mn-lt"/>
              </a:rPr>
              <a:t>una</a:t>
            </a:r>
            <a:r>
              <a:rPr lang="fr-FR" altLang="fr-FR" sz="1200" kern="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delle sue </a:t>
            </a:r>
            <a:r>
              <a:rPr lang="fr-FR" altLang="fr-FR" sz="1200" kern="0" dirty="0" err="1">
                <a:solidFill>
                  <a:schemeClr val="accent5">
                    <a:lumMod val="50000"/>
                  </a:schemeClr>
                </a:solidFill>
                <a:latin typeface="+mn-lt"/>
              </a:rPr>
              <a:t>classi</a:t>
            </a:r>
            <a:endParaRPr lang="fr-FR" altLang="fr-FR" sz="1200" kern="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  <a:p>
            <a:pPr marL="0" indent="0" eaLnBrk="1" fontAlgn="auto" hangingPunct="1">
              <a:spcBef>
                <a:spcPts val="600"/>
              </a:spcBef>
              <a:spcAft>
                <a:spcPts val="0"/>
              </a:spcAft>
              <a:defRPr/>
            </a:pPr>
            <a:r>
              <a:rPr lang="fr-FR" altLang="fr-FR" sz="1200" b="1" kern="0" dirty="0">
                <a:solidFill>
                  <a:schemeClr val="accent5">
                    <a:lumMod val="50000"/>
                  </a:schemeClr>
                </a:solidFill>
              </a:rPr>
              <a:t>- </a:t>
            </a:r>
            <a:r>
              <a:rPr lang="fr-FR" altLang="fr-FR" sz="1200" b="1" kern="0" dirty="0" err="1">
                <a:solidFill>
                  <a:schemeClr val="accent5">
                    <a:lumMod val="50000"/>
                  </a:schemeClr>
                </a:solidFill>
                <a:latin typeface="+mn-lt"/>
              </a:rPr>
              <a:t>Liceo</a:t>
            </a:r>
            <a:r>
              <a:rPr lang="fr-FR" altLang="fr-FR" sz="1200" b="1" kern="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Mistral ; </a:t>
            </a:r>
            <a:r>
              <a:rPr lang="fr-FR" altLang="fr-FR" sz="1200" b="1" kern="0" dirty="0" err="1">
                <a:solidFill>
                  <a:schemeClr val="accent5">
                    <a:lumMod val="50000"/>
                  </a:schemeClr>
                </a:solidFill>
                <a:latin typeface="+mn-lt"/>
              </a:rPr>
              <a:t>Liceo</a:t>
            </a:r>
            <a:r>
              <a:rPr lang="fr-FR" altLang="fr-FR" sz="1200" b="1" kern="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</a:t>
            </a:r>
            <a:r>
              <a:rPr lang="fr-FR" altLang="fr-FR" sz="1200" b="1" kern="0" dirty="0" err="1">
                <a:solidFill>
                  <a:schemeClr val="accent5">
                    <a:lumMod val="50000"/>
                  </a:schemeClr>
                </a:solidFill>
                <a:latin typeface="+mn-lt"/>
              </a:rPr>
              <a:t>Leau</a:t>
            </a:r>
            <a:endParaRPr lang="fr-FR" altLang="fr-FR" sz="1200" b="1" kern="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  <a:p>
            <a:pPr marL="0" indent="0" eaLnBrk="1" fontAlgn="auto" hangingPunct="1">
              <a:spcBef>
                <a:spcPts val="600"/>
              </a:spcBef>
              <a:spcAft>
                <a:spcPts val="0"/>
              </a:spcAft>
              <a:defRPr/>
            </a:pPr>
            <a:r>
              <a:rPr lang="fr-FR" altLang="fr-FR" sz="1200" b="1" kern="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- </a:t>
            </a:r>
            <a:r>
              <a:rPr lang="fr-FR" altLang="fr-FR" sz="1200" b="1" kern="0" dirty="0" err="1">
                <a:solidFill>
                  <a:schemeClr val="accent5">
                    <a:lumMod val="50000"/>
                  </a:schemeClr>
                </a:solidFill>
                <a:latin typeface="+mn-lt"/>
              </a:rPr>
              <a:t>Associazioni</a:t>
            </a:r>
            <a:r>
              <a:rPr lang="fr-FR" altLang="fr-FR" sz="1200" b="1" kern="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L’Air et Moi Auvergne Rhône-Alpes  et Santé Environnement Rhône-Alpes : </a:t>
            </a:r>
            <a:r>
              <a:rPr lang="fr-FR" altLang="fr-FR" sz="1200" kern="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Jacqueline COLLARD, </a:t>
            </a:r>
            <a:r>
              <a:rPr lang="fr-FR" altLang="fr-FR" sz="1200" kern="0" dirty="0" err="1">
                <a:solidFill>
                  <a:schemeClr val="accent5">
                    <a:lumMod val="50000"/>
                  </a:schemeClr>
                </a:solidFill>
                <a:latin typeface="+mn-lt"/>
              </a:rPr>
              <a:t>professoressa</a:t>
            </a:r>
            <a:r>
              <a:rPr lang="fr-FR" altLang="fr-FR" sz="1200" kern="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</a:t>
            </a:r>
            <a:r>
              <a:rPr lang="fr-FR" altLang="fr-FR" sz="1200" kern="0" dirty="0" err="1">
                <a:solidFill>
                  <a:schemeClr val="accent5">
                    <a:lumMod val="50000"/>
                  </a:schemeClr>
                </a:solidFill>
                <a:latin typeface="+mn-lt"/>
              </a:rPr>
              <a:t>onoraria</a:t>
            </a:r>
            <a:r>
              <a:rPr lang="fr-FR" altLang="fr-FR" sz="1200" kern="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di </a:t>
            </a:r>
            <a:r>
              <a:rPr lang="fr-FR" altLang="fr-FR" sz="1200" kern="0" dirty="0" err="1">
                <a:solidFill>
                  <a:schemeClr val="accent5">
                    <a:lumMod val="50000"/>
                  </a:schemeClr>
                </a:solidFill>
                <a:latin typeface="+mn-lt"/>
              </a:rPr>
              <a:t>Fisica-Chimica</a:t>
            </a:r>
            <a:endParaRPr lang="fr-FR" altLang="fr-FR" sz="1200" kern="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  <a:p>
            <a:pPr marL="0" indent="0" eaLnBrk="1" fontAlgn="auto" hangingPunct="1">
              <a:spcBef>
                <a:spcPts val="600"/>
              </a:spcBef>
              <a:spcAft>
                <a:spcPts val="0"/>
              </a:spcAft>
              <a:defRPr/>
            </a:pPr>
            <a:r>
              <a:rPr lang="fr-FR" altLang="fr-FR" sz="1200" b="1" kern="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- </a:t>
            </a:r>
            <a:r>
              <a:rPr lang="fr-FR" altLang="fr-FR" sz="1200" b="1" kern="0" dirty="0" err="1">
                <a:solidFill>
                  <a:schemeClr val="accent5">
                    <a:lumMod val="50000"/>
                  </a:schemeClr>
                </a:solidFill>
                <a:latin typeface="+mn-lt"/>
              </a:rPr>
              <a:t>AtmoSud</a:t>
            </a:r>
            <a:r>
              <a:rPr lang="fr-FR" altLang="fr-FR" sz="1200" b="1" kern="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</a:t>
            </a:r>
          </a:p>
          <a:p>
            <a:pPr marL="0" indent="0" eaLnBrk="1" fontAlgn="auto" hangingPunct="1">
              <a:spcBef>
                <a:spcPts val="600"/>
              </a:spcBef>
              <a:spcAft>
                <a:spcPts val="0"/>
              </a:spcAft>
              <a:defRPr/>
            </a:pPr>
            <a:r>
              <a:rPr lang="fr-FR" altLang="fr-FR" sz="1200" b="1" kern="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- </a:t>
            </a:r>
            <a:r>
              <a:rPr lang="fr-FR" altLang="fr-FR" sz="1200" b="1" kern="0" dirty="0" err="1">
                <a:solidFill>
                  <a:schemeClr val="accent5">
                    <a:lumMod val="50000"/>
                  </a:schemeClr>
                </a:solidFill>
                <a:latin typeface="+mn-lt"/>
              </a:rPr>
              <a:t>Università</a:t>
            </a:r>
            <a:r>
              <a:rPr lang="fr-FR" altLang="fr-FR" sz="1200" b="1" kern="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di Aix-Marseille : </a:t>
            </a:r>
            <a:r>
              <a:rPr lang="fr-FR" altLang="fr-FR" sz="1200" kern="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Denis CHARPIN, </a:t>
            </a:r>
            <a:r>
              <a:rPr lang="fr-FR" altLang="fr-FR" sz="1200" kern="0" dirty="0" err="1">
                <a:solidFill>
                  <a:schemeClr val="accent5">
                    <a:lumMod val="50000"/>
                  </a:schemeClr>
                </a:solidFill>
                <a:latin typeface="+mn-lt"/>
              </a:rPr>
              <a:t>Professore</a:t>
            </a:r>
            <a:r>
              <a:rPr lang="fr-FR" altLang="fr-FR" sz="1200" kern="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di </a:t>
            </a:r>
            <a:r>
              <a:rPr lang="fr-FR" altLang="fr-FR" sz="1200" kern="0" dirty="0" err="1">
                <a:solidFill>
                  <a:schemeClr val="accent5">
                    <a:lumMod val="50000"/>
                  </a:schemeClr>
                </a:solidFill>
                <a:latin typeface="+mn-lt"/>
              </a:rPr>
              <a:t>pneumologia</a:t>
            </a:r>
            <a:r>
              <a:rPr lang="fr-FR" altLang="fr-FR" sz="1200" kern="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e </a:t>
            </a:r>
            <a:r>
              <a:rPr lang="fr-FR" altLang="fr-FR" sz="1200" kern="0" dirty="0" err="1">
                <a:solidFill>
                  <a:schemeClr val="accent5">
                    <a:lumMod val="50000"/>
                  </a:schemeClr>
                </a:solidFill>
                <a:latin typeface="+mn-lt"/>
              </a:rPr>
              <a:t>allergologia</a:t>
            </a:r>
            <a:r>
              <a:rPr lang="fr-FR" altLang="fr-FR" sz="1200" kern="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, Frédérique GRIMALDI, </a:t>
            </a:r>
            <a:r>
              <a:rPr lang="fr-FR" altLang="fr-FR" sz="1200" kern="0" dirty="0" err="1">
                <a:solidFill>
                  <a:schemeClr val="accent5">
                    <a:lumMod val="50000"/>
                  </a:schemeClr>
                </a:solidFill>
                <a:latin typeface="+mn-lt"/>
              </a:rPr>
              <a:t>professore</a:t>
            </a:r>
            <a:r>
              <a:rPr lang="fr-FR" altLang="fr-FR" sz="1200" kern="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di </a:t>
            </a:r>
            <a:r>
              <a:rPr lang="fr-FR" altLang="fr-FR" sz="1200" kern="0" dirty="0" err="1">
                <a:solidFill>
                  <a:schemeClr val="accent5">
                    <a:lumMod val="50000"/>
                  </a:schemeClr>
                </a:solidFill>
                <a:latin typeface="+mn-lt"/>
              </a:rPr>
              <a:t>tossicologia</a:t>
            </a:r>
            <a:endParaRPr lang="fr-FR" altLang="fr-FR" sz="1200" kern="0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  <p:grpSp>
        <p:nvGrpSpPr>
          <p:cNvPr id="38" name="Groupe 1">
            <a:extLst>
              <a:ext uri="{FF2B5EF4-FFF2-40B4-BE49-F238E27FC236}">
                <a16:creationId xmlns:a16="http://schemas.microsoft.com/office/drawing/2014/main" id="{177C0946-390B-4DDD-8DD7-92612099B07E}"/>
              </a:ext>
            </a:extLst>
          </p:cNvPr>
          <p:cNvGrpSpPr>
            <a:grpSpLocks/>
          </p:cNvGrpSpPr>
          <p:nvPr/>
        </p:nvGrpSpPr>
        <p:grpSpPr bwMode="auto">
          <a:xfrm rot="-312634">
            <a:off x="9591988" y="62164"/>
            <a:ext cx="2557463" cy="890587"/>
            <a:chOff x="8636122" y="537781"/>
            <a:chExt cx="2557467" cy="891384"/>
          </a:xfrm>
        </p:grpSpPr>
        <p:sp>
          <p:nvSpPr>
            <p:cNvPr id="39" name="Ellipse 3">
              <a:extLst>
                <a:ext uri="{FF2B5EF4-FFF2-40B4-BE49-F238E27FC236}">
                  <a16:creationId xmlns:a16="http://schemas.microsoft.com/office/drawing/2014/main" id="{2BE1F294-5B35-4C6C-B18F-51AD60EDC6B6}"/>
                </a:ext>
              </a:extLst>
            </p:cNvPr>
            <p:cNvSpPr/>
            <p:nvPr/>
          </p:nvSpPr>
          <p:spPr>
            <a:xfrm rot="626978">
              <a:off x="8772202" y="537781"/>
              <a:ext cx="2220916" cy="891384"/>
            </a:xfrm>
            <a:custGeom>
              <a:avLst/>
              <a:gdLst>
                <a:gd name="connsiteX0" fmla="*/ 0 w 5826377"/>
                <a:gd name="connsiteY0" fmla="*/ 1033411 h 2066821"/>
                <a:gd name="connsiteX1" fmla="*/ 2913189 w 5826377"/>
                <a:gd name="connsiteY1" fmla="*/ 0 h 2066821"/>
                <a:gd name="connsiteX2" fmla="*/ 5826378 w 5826377"/>
                <a:gd name="connsiteY2" fmla="*/ 1033411 h 2066821"/>
                <a:gd name="connsiteX3" fmla="*/ 2913189 w 5826377"/>
                <a:gd name="connsiteY3" fmla="*/ 2066822 h 2066821"/>
                <a:gd name="connsiteX4" fmla="*/ 0 w 5826377"/>
                <a:gd name="connsiteY4" fmla="*/ 1033411 h 2066821"/>
                <a:gd name="connsiteX0" fmla="*/ 0 w 5963004"/>
                <a:gd name="connsiteY0" fmla="*/ 1117673 h 2151084"/>
                <a:gd name="connsiteX1" fmla="*/ 2913189 w 5963004"/>
                <a:gd name="connsiteY1" fmla="*/ 84262 h 2151084"/>
                <a:gd name="connsiteX2" fmla="*/ 4908260 w 5963004"/>
                <a:gd name="connsiteY2" fmla="*/ 178808 h 2151084"/>
                <a:gd name="connsiteX3" fmla="*/ 5826378 w 5963004"/>
                <a:gd name="connsiteY3" fmla="*/ 1117673 h 2151084"/>
                <a:gd name="connsiteX4" fmla="*/ 2913189 w 5963004"/>
                <a:gd name="connsiteY4" fmla="*/ 2151084 h 2151084"/>
                <a:gd name="connsiteX5" fmla="*/ 0 w 5963004"/>
                <a:gd name="connsiteY5" fmla="*/ 1117673 h 2151084"/>
                <a:gd name="connsiteX0" fmla="*/ 0 w 5682491"/>
                <a:gd name="connsiteY0" fmla="*/ 1117673 h 2198926"/>
                <a:gd name="connsiteX1" fmla="*/ 2913189 w 5682491"/>
                <a:gd name="connsiteY1" fmla="*/ 84262 h 2198926"/>
                <a:gd name="connsiteX2" fmla="*/ 4908260 w 5682491"/>
                <a:gd name="connsiteY2" fmla="*/ 178808 h 2198926"/>
                <a:gd name="connsiteX3" fmla="*/ 5502993 w 5682491"/>
                <a:gd name="connsiteY3" fmla="*/ 1920561 h 2198926"/>
                <a:gd name="connsiteX4" fmla="*/ 2913189 w 5682491"/>
                <a:gd name="connsiteY4" fmla="*/ 2151084 h 2198926"/>
                <a:gd name="connsiteX5" fmla="*/ 0 w 5682491"/>
                <a:gd name="connsiteY5" fmla="*/ 1117673 h 2198926"/>
                <a:gd name="connsiteX0" fmla="*/ 0 w 5660189"/>
                <a:gd name="connsiteY0" fmla="*/ 926212 h 2198502"/>
                <a:gd name="connsiteX1" fmla="*/ 2890887 w 5660189"/>
                <a:gd name="connsiteY1" fmla="*/ 71221 h 2198502"/>
                <a:gd name="connsiteX2" fmla="*/ 4885958 w 5660189"/>
                <a:gd name="connsiteY2" fmla="*/ 165767 h 2198502"/>
                <a:gd name="connsiteX3" fmla="*/ 5480691 w 5660189"/>
                <a:gd name="connsiteY3" fmla="*/ 1907520 h 2198502"/>
                <a:gd name="connsiteX4" fmla="*/ 2890887 w 5660189"/>
                <a:gd name="connsiteY4" fmla="*/ 2138043 h 2198502"/>
                <a:gd name="connsiteX5" fmla="*/ 0 w 5660189"/>
                <a:gd name="connsiteY5" fmla="*/ 926212 h 2198502"/>
                <a:gd name="connsiteX0" fmla="*/ 13287 w 5673476"/>
                <a:gd name="connsiteY0" fmla="*/ 941739 h 2214029"/>
                <a:gd name="connsiteX1" fmla="*/ 1956320 w 5673476"/>
                <a:gd name="connsiteY1" fmla="*/ 64445 h 2214029"/>
                <a:gd name="connsiteX2" fmla="*/ 4899245 w 5673476"/>
                <a:gd name="connsiteY2" fmla="*/ 181294 h 2214029"/>
                <a:gd name="connsiteX3" fmla="*/ 5493978 w 5673476"/>
                <a:gd name="connsiteY3" fmla="*/ 1923047 h 2214029"/>
                <a:gd name="connsiteX4" fmla="*/ 2904174 w 5673476"/>
                <a:gd name="connsiteY4" fmla="*/ 2153570 h 2214029"/>
                <a:gd name="connsiteX5" fmla="*/ 13287 w 5673476"/>
                <a:gd name="connsiteY5" fmla="*/ 941739 h 2214029"/>
                <a:gd name="connsiteX0" fmla="*/ 101649 w 5761838"/>
                <a:gd name="connsiteY0" fmla="*/ 941739 h 2143739"/>
                <a:gd name="connsiteX1" fmla="*/ 2044682 w 5761838"/>
                <a:gd name="connsiteY1" fmla="*/ 64445 h 2143739"/>
                <a:gd name="connsiteX2" fmla="*/ 4987607 w 5761838"/>
                <a:gd name="connsiteY2" fmla="*/ 181294 h 2143739"/>
                <a:gd name="connsiteX3" fmla="*/ 5582340 w 5761838"/>
                <a:gd name="connsiteY3" fmla="*/ 1923047 h 2143739"/>
                <a:gd name="connsiteX4" fmla="*/ 840350 w 5761838"/>
                <a:gd name="connsiteY4" fmla="*/ 2064360 h 2143739"/>
                <a:gd name="connsiteX5" fmla="*/ 101649 w 5761838"/>
                <a:gd name="connsiteY5" fmla="*/ 941739 h 2143739"/>
                <a:gd name="connsiteX0" fmla="*/ 188442 w 5536397"/>
                <a:gd name="connsiteY0" fmla="*/ 630387 h 2143793"/>
                <a:gd name="connsiteX1" fmla="*/ 1819241 w 5536397"/>
                <a:gd name="connsiteY1" fmla="*/ 43025 h 2143793"/>
                <a:gd name="connsiteX2" fmla="*/ 4762166 w 5536397"/>
                <a:gd name="connsiteY2" fmla="*/ 159874 h 2143793"/>
                <a:gd name="connsiteX3" fmla="*/ 5356899 w 5536397"/>
                <a:gd name="connsiteY3" fmla="*/ 1901627 h 2143793"/>
                <a:gd name="connsiteX4" fmla="*/ 614909 w 5536397"/>
                <a:gd name="connsiteY4" fmla="*/ 2042940 h 2143793"/>
                <a:gd name="connsiteX5" fmla="*/ 188442 w 5536397"/>
                <a:gd name="connsiteY5" fmla="*/ 630387 h 2143793"/>
                <a:gd name="connsiteX0" fmla="*/ 174325 w 5321361"/>
                <a:gd name="connsiteY0" fmla="*/ 630387 h 2200733"/>
                <a:gd name="connsiteX1" fmla="*/ 1805124 w 5321361"/>
                <a:gd name="connsiteY1" fmla="*/ 43025 h 2200733"/>
                <a:gd name="connsiteX2" fmla="*/ 4748049 w 5321361"/>
                <a:gd name="connsiteY2" fmla="*/ 159874 h 2200733"/>
                <a:gd name="connsiteX3" fmla="*/ 5086304 w 5321361"/>
                <a:gd name="connsiteY3" fmla="*/ 2035442 h 2200733"/>
                <a:gd name="connsiteX4" fmla="*/ 600792 w 5321361"/>
                <a:gd name="connsiteY4" fmla="*/ 2042940 h 2200733"/>
                <a:gd name="connsiteX5" fmla="*/ 174325 w 5321361"/>
                <a:gd name="connsiteY5" fmla="*/ 630387 h 2200733"/>
                <a:gd name="connsiteX0" fmla="*/ 174325 w 5420438"/>
                <a:gd name="connsiteY0" fmla="*/ 630387 h 2200733"/>
                <a:gd name="connsiteX1" fmla="*/ 1805124 w 5420438"/>
                <a:gd name="connsiteY1" fmla="*/ 43025 h 2200733"/>
                <a:gd name="connsiteX2" fmla="*/ 4748049 w 5420438"/>
                <a:gd name="connsiteY2" fmla="*/ 159874 h 2200733"/>
                <a:gd name="connsiteX3" fmla="*/ 5086304 w 5420438"/>
                <a:gd name="connsiteY3" fmla="*/ 2035442 h 2200733"/>
                <a:gd name="connsiteX4" fmla="*/ 600792 w 5420438"/>
                <a:gd name="connsiteY4" fmla="*/ 2042940 h 2200733"/>
                <a:gd name="connsiteX5" fmla="*/ 174325 w 5420438"/>
                <a:gd name="connsiteY5" fmla="*/ 630387 h 2200733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372147"/>
                <a:gd name="connsiteY0" fmla="*/ 607394 h 2177740"/>
                <a:gd name="connsiteX1" fmla="*/ 1805124 w 5372147"/>
                <a:gd name="connsiteY1" fmla="*/ 20032 h 2177740"/>
                <a:gd name="connsiteX2" fmla="*/ 4748049 w 5372147"/>
                <a:gd name="connsiteY2" fmla="*/ 136881 h 2177740"/>
                <a:gd name="connsiteX3" fmla="*/ 4937619 w 5372147"/>
                <a:gd name="connsiteY3" fmla="*/ 203787 h 2177740"/>
                <a:gd name="connsiteX4" fmla="*/ 5086304 w 5372147"/>
                <a:gd name="connsiteY4" fmla="*/ 2012449 h 2177740"/>
                <a:gd name="connsiteX5" fmla="*/ 600792 w 5372147"/>
                <a:gd name="connsiteY5" fmla="*/ 2019947 h 2177740"/>
                <a:gd name="connsiteX6" fmla="*/ 174325 w 5372147"/>
                <a:gd name="connsiteY6" fmla="*/ 607394 h 2177740"/>
                <a:gd name="connsiteX0" fmla="*/ 174325 w 5428298"/>
                <a:gd name="connsiteY0" fmla="*/ 682960 h 2297981"/>
                <a:gd name="connsiteX1" fmla="*/ 1805124 w 5428298"/>
                <a:gd name="connsiteY1" fmla="*/ 95598 h 2297981"/>
                <a:gd name="connsiteX2" fmla="*/ 4748049 w 5428298"/>
                <a:gd name="connsiteY2" fmla="*/ 212447 h 2297981"/>
                <a:gd name="connsiteX3" fmla="*/ 5086304 w 5428298"/>
                <a:gd name="connsiteY3" fmla="*/ 2088015 h 2297981"/>
                <a:gd name="connsiteX4" fmla="*/ 600792 w 5428298"/>
                <a:gd name="connsiteY4" fmla="*/ 2095513 h 2297981"/>
                <a:gd name="connsiteX5" fmla="*/ 174325 w 5428298"/>
                <a:gd name="connsiteY5" fmla="*/ 682960 h 2297981"/>
                <a:gd name="connsiteX0" fmla="*/ 151277 w 4978783"/>
                <a:gd name="connsiteY0" fmla="*/ 2095513 h 2334141"/>
                <a:gd name="connsiteX1" fmla="*/ 1355609 w 4978783"/>
                <a:gd name="connsiteY1" fmla="*/ 95598 h 2334141"/>
                <a:gd name="connsiteX2" fmla="*/ 4298534 w 4978783"/>
                <a:gd name="connsiteY2" fmla="*/ 212447 h 2334141"/>
                <a:gd name="connsiteX3" fmla="*/ 4636789 w 4978783"/>
                <a:gd name="connsiteY3" fmla="*/ 2088015 h 2334141"/>
                <a:gd name="connsiteX4" fmla="*/ 151277 w 4978783"/>
                <a:gd name="connsiteY4" fmla="*/ 2095513 h 2334141"/>
                <a:gd name="connsiteX0" fmla="*/ 470246 w 5297752"/>
                <a:gd name="connsiteY0" fmla="*/ 2066922 h 2301280"/>
                <a:gd name="connsiteX1" fmla="*/ 604061 w 5297752"/>
                <a:gd name="connsiteY1" fmla="*/ 133915 h 2301280"/>
                <a:gd name="connsiteX2" fmla="*/ 4617503 w 5297752"/>
                <a:gd name="connsiteY2" fmla="*/ 183856 h 2301280"/>
                <a:gd name="connsiteX3" fmla="*/ 4955758 w 5297752"/>
                <a:gd name="connsiteY3" fmla="*/ 2059424 h 2301280"/>
                <a:gd name="connsiteX4" fmla="*/ 470246 w 5297752"/>
                <a:gd name="connsiteY4" fmla="*/ 2066922 h 2301280"/>
                <a:gd name="connsiteX0" fmla="*/ 508312 w 5335818"/>
                <a:gd name="connsiteY0" fmla="*/ 2088925 h 2323283"/>
                <a:gd name="connsiteX1" fmla="*/ 642127 w 5335818"/>
                <a:gd name="connsiteY1" fmla="*/ 155918 h 2323283"/>
                <a:gd name="connsiteX2" fmla="*/ 4655569 w 5335818"/>
                <a:gd name="connsiteY2" fmla="*/ 205859 h 2323283"/>
                <a:gd name="connsiteX3" fmla="*/ 4993824 w 5335818"/>
                <a:gd name="connsiteY3" fmla="*/ 2081427 h 2323283"/>
                <a:gd name="connsiteX4" fmla="*/ 508312 w 5335818"/>
                <a:gd name="connsiteY4" fmla="*/ 2088925 h 2323283"/>
                <a:gd name="connsiteX0" fmla="*/ 537928 w 5365434"/>
                <a:gd name="connsiteY0" fmla="*/ 2041763 h 2267686"/>
                <a:gd name="connsiteX1" fmla="*/ 615987 w 5365434"/>
                <a:gd name="connsiteY1" fmla="*/ 242570 h 2267686"/>
                <a:gd name="connsiteX2" fmla="*/ 4685185 w 5365434"/>
                <a:gd name="connsiteY2" fmla="*/ 158697 h 2267686"/>
                <a:gd name="connsiteX3" fmla="*/ 5023440 w 5365434"/>
                <a:gd name="connsiteY3" fmla="*/ 2034265 h 2267686"/>
                <a:gd name="connsiteX4" fmla="*/ 537928 w 5365434"/>
                <a:gd name="connsiteY4" fmla="*/ 2041763 h 2267686"/>
                <a:gd name="connsiteX0" fmla="*/ 475390 w 5302896"/>
                <a:gd name="connsiteY0" fmla="*/ 2088286 h 2314209"/>
                <a:gd name="connsiteX1" fmla="*/ 553449 w 5302896"/>
                <a:gd name="connsiteY1" fmla="*/ 289093 h 2314209"/>
                <a:gd name="connsiteX2" fmla="*/ 4622647 w 5302896"/>
                <a:gd name="connsiteY2" fmla="*/ 205220 h 2314209"/>
                <a:gd name="connsiteX3" fmla="*/ 4960902 w 5302896"/>
                <a:gd name="connsiteY3" fmla="*/ 2080788 h 2314209"/>
                <a:gd name="connsiteX4" fmla="*/ 475390 w 5302896"/>
                <a:gd name="connsiteY4" fmla="*/ 2088286 h 2314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02896" h="2314209">
                  <a:moveTo>
                    <a:pt x="475390" y="2088286"/>
                  </a:moveTo>
                  <a:cubicBezTo>
                    <a:pt x="-259185" y="1789670"/>
                    <a:pt x="-70853" y="602937"/>
                    <a:pt x="553449" y="289093"/>
                  </a:cubicBezTo>
                  <a:cubicBezTo>
                    <a:pt x="1177751" y="-24751"/>
                    <a:pt x="4075784" y="-126849"/>
                    <a:pt x="4622647" y="205220"/>
                  </a:cubicBezTo>
                  <a:cubicBezTo>
                    <a:pt x="5169510" y="537289"/>
                    <a:pt x="5652111" y="1766944"/>
                    <a:pt x="4960902" y="2080788"/>
                  </a:cubicBezTo>
                  <a:cubicBezTo>
                    <a:pt x="4269693" y="2394632"/>
                    <a:pt x="1209965" y="2386902"/>
                    <a:pt x="475390" y="2088286"/>
                  </a:cubicBezTo>
                  <a:close/>
                </a:path>
              </a:pathLst>
            </a:custGeom>
            <a:solidFill>
              <a:srgbClr val="FF899D"/>
            </a:solidFill>
            <a:ln>
              <a:noFill/>
            </a:ln>
            <a:effectLst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40" name="ZoneTexte 6">
              <a:extLst>
                <a:ext uri="{FF2B5EF4-FFF2-40B4-BE49-F238E27FC236}">
                  <a16:creationId xmlns:a16="http://schemas.microsoft.com/office/drawing/2014/main" id="{7ADEB5B2-32FD-40BE-8863-EF56F731559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626978">
              <a:off x="8636122" y="656575"/>
              <a:ext cx="2557467" cy="646909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altLang="fr-FR" b="1" kern="0" dirty="0">
                  <a:solidFill>
                    <a:schemeClr val="bg1"/>
                  </a:solidFill>
                  <a:latin typeface="+mn-lt"/>
                </a:rPr>
                <a:t>Grazie a tutti per la </a:t>
              </a:r>
              <a:r>
                <a:rPr lang="fr-FR" altLang="fr-FR" b="1" kern="0" dirty="0" err="1">
                  <a:solidFill>
                    <a:schemeClr val="bg1"/>
                  </a:solidFill>
                  <a:latin typeface="+mn-lt"/>
                </a:rPr>
                <a:t>vostra</a:t>
              </a:r>
              <a:r>
                <a:rPr lang="fr-FR" altLang="fr-FR" b="1" kern="0" dirty="0">
                  <a:solidFill>
                    <a:schemeClr val="bg1"/>
                  </a:solidFill>
                  <a:latin typeface="+mn-lt"/>
                </a:rPr>
                <a:t> </a:t>
              </a:r>
              <a:r>
                <a:rPr lang="fr-FR" altLang="fr-FR" b="1" kern="0" dirty="0" err="1">
                  <a:solidFill>
                    <a:schemeClr val="bg1"/>
                  </a:solidFill>
                  <a:latin typeface="+mn-lt"/>
                </a:rPr>
                <a:t>attenzione</a:t>
              </a:r>
              <a:r>
                <a:rPr lang="fr-FR" altLang="fr-FR" b="1" kern="0" dirty="0">
                  <a:solidFill>
                    <a:schemeClr val="bg1"/>
                  </a:solidFill>
                  <a:latin typeface="+mn-lt"/>
                </a:rPr>
                <a:t> !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8522728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>
            <a:extLst>
              <a:ext uri="{FF2B5EF4-FFF2-40B4-BE49-F238E27FC236}">
                <a16:creationId xmlns:a16="http://schemas.microsoft.com/office/drawing/2014/main" id="{37F2DFDD-3A12-43C4-9254-42401D739FC0}"/>
              </a:ext>
            </a:extLst>
          </p:cNvPr>
          <p:cNvSpPr/>
          <p:nvPr/>
        </p:nvSpPr>
        <p:spPr>
          <a:xfrm>
            <a:off x="-128588" y="-12700"/>
            <a:ext cx="12320588" cy="2017713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rgbClr val="CFEDEF"/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121859" name="Image 4">
            <a:extLst>
              <a:ext uri="{FF2B5EF4-FFF2-40B4-BE49-F238E27FC236}">
                <a16:creationId xmlns:a16="http://schemas.microsoft.com/office/drawing/2014/main" id="{26676A3A-8715-4535-A3A6-EDC3EC458C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3" y="158750"/>
            <a:ext cx="7254875" cy="669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8" name="Rectangle 3">
            <a:extLst>
              <a:ext uri="{FF2B5EF4-FFF2-40B4-BE49-F238E27FC236}">
                <a16:creationId xmlns:a16="http://schemas.microsoft.com/office/drawing/2014/main" id="{814E20D9-ACF2-43CE-B38A-5F41F8F640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3388" y="112713"/>
            <a:ext cx="12192000" cy="55403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3000" b="1" dirty="0" err="1">
                <a:solidFill>
                  <a:srgbClr val="0070C0"/>
                </a:solidFill>
                <a:latin typeface="+mn-lt"/>
                <a:cs typeface="Arial" charset="0"/>
              </a:rPr>
              <a:t>Scoprite</a:t>
            </a:r>
            <a:r>
              <a:rPr lang="fr-FR" altLang="fr-FR" sz="3000" b="1" dirty="0">
                <a:solidFill>
                  <a:srgbClr val="0070C0"/>
                </a:solidFill>
                <a:latin typeface="+mn-lt"/>
                <a:cs typeface="Arial" charset="0"/>
              </a:rPr>
              <a:t> gli </a:t>
            </a:r>
            <a:r>
              <a:rPr lang="fr-FR" altLang="fr-FR" sz="3000" b="1" dirty="0" err="1">
                <a:solidFill>
                  <a:srgbClr val="0070C0"/>
                </a:solidFill>
                <a:latin typeface="+mn-lt"/>
                <a:cs typeface="Arial" charset="0"/>
              </a:rPr>
              <a:t>altri</a:t>
            </a:r>
            <a:r>
              <a:rPr lang="fr-FR" altLang="fr-FR" sz="3000" b="1" dirty="0">
                <a:solidFill>
                  <a:srgbClr val="0070C0"/>
                </a:solidFill>
                <a:latin typeface="+mn-lt"/>
                <a:cs typeface="Arial" charset="0"/>
              </a:rPr>
              <a:t> </a:t>
            </a:r>
            <a:r>
              <a:rPr lang="fr-FR" altLang="fr-FR" sz="3000" b="1" dirty="0" err="1">
                <a:solidFill>
                  <a:srgbClr val="0070C0"/>
                </a:solidFill>
                <a:latin typeface="+mn-lt"/>
                <a:cs typeface="Arial" charset="0"/>
              </a:rPr>
              <a:t>moduli</a:t>
            </a:r>
            <a:r>
              <a:rPr lang="fr-FR" altLang="fr-FR" sz="3000" b="1" dirty="0">
                <a:solidFill>
                  <a:srgbClr val="0070C0"/>
                </a:solidFill>
                <a:latin typeface="+mn-lt"/>
                <a:cs typeface="Arial" charset="0"/>
              </a:rPr>
              <a:t> </a:t>
            </a:r>
            <a:r>
              <a:rPr lang="fr-FR" altLang="fr-FR" sz="3000" b="1" dirty="0" err="1">
                <a:solidFill>
                  <a:srgbClr val="0070C0"/>
                </a:solidFill>
                <a:latin typeface="+mn-lt"/>
                <a:cs typeface="Arial" charset="0"/>
              </a:rPr>
              <a:t>pedagogici</a:t>
            </a:r>
            <a:r>
              <a:rPr lang="fr-FR" altLang="fr-FR" sz="3000" b="1" dirty="0">
                <a:solidFill>
                  <a:srgbClr val="0070C0"/>
                </a:solidFill>
                <a:latin typeface="+mn-lt"/>
                <a:cs typeface="Arial" charset="0"/>
              </a:rPr>
              <a:t> di Noi e l’Aria per le </a:t>
            </a:r>
            <a:r>
              <a:rPr lang="fr-FR" altLang="fr-FR" sz="3000" b="1" dirty="0" err="1">
                <a:solidFill>
                  <a:srgbClr val="0070C0"/>
                </a:solidFill>
                <a:latin typeface="+mn-lt"/>
                <a:cs typeface="Arial" charset="0"/>
              </a:rPr>
              <a:t>Superiori</a:t>
            </a:r>
            <a:endParaRPr lang="fr-FR" altLang="fr-FR" sz="3000" b="1" dirty="0">
              <a:solidFill>
                <a:srgbClr val="0070C0"/>
              </a:solidFill>
              <a:latin typeface="+mn-lt"/>
              <a:cs typeface="Arial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D80D77-700C-47C1-9B48-7EB7B7D46B84}"/>
              </a:ext>
            </a:extLst>
          </p:cNvPr>
          <p:cNvSpPr/>
          <p:nvPr/>
        </p:nvSpPr>
        <p:spPr>
          <a:xfrm>
            <a:off x="7367588" y="1773238"/>
            <a:ext cx="4781550" cy="507841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fr-FR" sz="2000" b="1" kern="0" dirty="0">
                <a:solidFill>
                  <a:schemeClr val="accent5">
                    <a:lumMod val="50000"/>
                  </a:schemeClr>
                </a:solidFill>
                <a:latin typeface="+mn-lt"/>
                <a:ea typeface="Arial" pitchFamily="-100" charset="0"/>
                <a:cs typeface="Arial" pitchFamily="-100" charset="0"/>
              </a:rPr>
              <a:t>         </a:t>
            </a:r>
            <a:r>
              <a:rPr lang="fr-FR" sz="2000" b="1" kern="0" dirty="0">
                <a:latin typeface="+mn-lt"/>
                <a:ea typeface="Arial" pitchFamily="-100" charset="0"/>
                <a:cs typeface="Arial" pitchFamily="-100" charset="0"/>
              </a:rPr>
              <a:t>L’</a:t>
            </a:r>
            <a:r>
              <a:rPr lang="fr-FR" sz="2000" b="1" kern="0" dirty="0" err="1">
                <a:latin typeface="+mn-lt"/>
                <a:ea typeface="Arial" pitchFamily="-100" charset="0"/>
                <a:cs typeface="Arial" pitchFamily="-100" charset="0"/>
              </a:rPr>
              <a:t>importanza</a:t>
            </a:r>
            <a:r>
              <a:rPr lang="fr-FR" sz="2000" b="1" kern="0" dirty="0">
                <a:latin typeface="+mn-lt"/>
                <a:ea typeface="Arial" pitchFamily="-100" charset="0"/>
                <a:cs typeface="Arial" pitchFamily="-100" charset="0"/>
              </a:rPr>
              <a:t> </a:t>
            </a:r>
            <a:r>
              <a:rPr lang="fr-FR" sz="2000" b="1" kern="0" dirty="0" err="1">
                <a:latin typeface="+mn-lt"/>
                <a:ea typeface="Arial" pitchFamily="-100" charset="0"/>
                <a:cs typeface="Arial" pitchFamily="-100" charset="0"/>
              </a:rPr>
              <a:t>dell’aria</a:t>
            </a:r>
            <a:endParaRPr lang="fr-FR" sz="2000" b="1" kern="0" dirty="0">
              <a:latin typeface="+mn-lt"/>
              <a:ea typeface="Arial" pitchFamily="-100" charset="0"/>
              <a:cs typeface="Arial" pitchFamily="-100" charset="0"/>
            </a:endParaRPr>
          </a:p>
          <a:p>
            <a:pPr>
              <a:defRPr/>
            </a:pPr>
            <a:endParaRPr lang="fr-FR" sz="1400" b="1" kern="0" dirty="0">
              <a:solidFill>
                <a:srgbClr val="FF0000"/>
              </a:solidFill>
              <a:latin typeface="+mn-lt"/>
              <a:ea typeface="Arial" pitchFamily="-100" charset="0"/>
              <a:cs typeface="Arial" pitchFamily="-100" charset="0"/>
            </a:endParaRPr>
          </a:p>
          <a:p>
            <a:pPr>
              <a:defRPr/>
            </a:pPr>
            <a:r>
              <a:rPr lang="fr-FR" sz="2000" b="1" kern="0" dirty="0">
                <a:solidFill>
                  <a:srgbClr val="002060"/>
                </a:solidFill>
                <a:latin typeface="+mn-lt"/>
                <a:ea typeface="Arial" pitchFamily="-100" charset="0"/>
                <a:cs typeface="Arial" pitchFamily="-100" charset="0"/>
              </a:rPr>
              <a:t>         Le cause </a:t>
            </a:r>
            <a:r>
              <a:rPr lang="fr-FR" sz="2000" b="1" kern="0" dirty="0" err="1">
                <a:solidFill>
                  <a:srgbClr val="002060"/>
                </a:solidFill>
                <a:latin typeface="+mn-lt"/>
                <a:ea typeface="Arial" pitchFamily="-100" charset="0"/>
                <a:cs typeface="Arial" pitchFamily="-100" charset="0"/>
              </a:rPr>
              <a:t>dell’inquinamento</a:t>
            </a:r>
            <a:r>
              <a:rPr lang="fr-FR" sz="2000" b="1" kern="0" dirty="0">
                <a:solidFill>
                  <a:srgbClr val="002060"/>
                </a:solidFill>
                <a:latin typeface="+mn-lt"/>
                <a:ea typeface="Arial" pitchFamily="-100" charset="0"/>
                <a:cs typeface="Arial" pitchFamily="-100" charset="0"/>
              </a:rPr>
              <a:t> </a:t>
            </a:r>
            <a:r>
              <a:rPr lang="fr-FR" sz="2000" b="1" kern="0" dirty="0" err="1">
                <a:solidFill>
                  <a:srgbClr val="002060"/>
                </a:solidFill>
                <a:latin typeface="+mn-lt"/>
                <a:ea typeface="Arial" pitchFamily="-100" charset="0"/>
                <a:cs typeface="Arial" pitchFamily="-100" charset="0"/>
              </a:rPr>
              <a:t>atmosferico</a:t>
            </a:r>
            <a:endParaRPr lang="fr-FR" sz="1400" kern="0" dirty="0">
              <a:solidFill>
                <a:srgbClr val="002060"/>
              </a:solidFill>
              <a:latin typeface="+mn-lt"/>
              <a:ea typeface="Arial" pitchFamily="-100" charset="0"/>
              <a:cs typeface="Arial" pitchFamily="-100" charset="0"/>
            </a:endParaRPr>
          </a:p>
          <a:p>
            <a:pPr>
              <a:defRPr/>
            </a:pPr>
            <a:r>
              <a:rPr lang="fr-FR" sz="2000" b="1" kern="0" dirty="0">
                <a:solidFill>
                  <a:srgbClr val="FF2E50"/>
                </a:solidFill>
                <a:latin typeface="+mn-lt"/>
                <a:ea typeface="Arial" pitchFamily="-100" charset="0"/>
                <a:cs typeface="Arial" pitchFamily="-100" charset="0"/>
              </a:rPr>
              <a:t>         a) </a:t>
            </a:r>
            <a:r>
              <a:rPr lang="fr-FR" sz="2000" b="1" kern="0" dirty="0">
                <a:solidFill>
                  <a:srgbClr val="002060"/>
                </a:solidFill>
                <a:latin typeface="+mn-lt"/>
                <a:ea typeface="Arial" pitchFamily="-100" charset="0"/>
                <a:cs typeface="Arial" pitchFamily="-100" charset="0"/>
              </a:rPr>
              <a:t>Le </a:t>
            </a:r>
            <a:r>
              <a:rPr lang="fr-FR" sz="2000" b="1" kern="0" dirty="0" err="1">
                <a:solidFill>
                  <a:srgbClr val="002060"/>
                </a:solidFill>
                <a:latin typeface="+mn-lt"/>
                <a:ea typeface="Arial" pitchFamily="-100" charset="0"/>
                <a:cs typeface="Arial" pitchFamily="-100" charset="0"/>
              </a:rPr>
              <a:t>conseguenze</a:t>
            </a:r>
            <a:r>
              <a:rPr lang="fr-FR" sz="2000" b="1" kern="0" dirty="0">
                <a:solidFill>
                  <a:srgbClr val="002060"/>
                </a:solidFill>
                <a:latin typeface="+mn-lt"/>
                <a:ea typeface="Arial" pitchFamily="-100" charset="0"/>
                <a:cs typeface="Arial" pitchFamily="-100" charset="0"/>
              </a:rPr>
              <a:t> dell’ </a:t>
            </a:r>
            <a:r>
              <a:rPr lang="fr-FR" sz="2000" b="1" kern="0" dirty="0" err="1">
                <a:solidFill>
                  <a:srgbClr val="002060"/>
                </a:solidFill>
                <a:latin typeface="+mn-lt"/>
                <a:ea typeface="Arial" pitchFamily="-100" charset="0"/>
                <a:cs typeface="Arial" pitchFamily="-100" charset="0"/>
              </a:rPr>
              <a:t>inquinamento</a:t>
            </a:r>
            <a:r>
              <a:rPr lang="fr-FR" sz="2000" b="1" kern="0" dirty="0">
                <a:solidFill>
                  <a:srgbClr val="002060"/>
                </a:solidFill>
                <a:latin typeface="+mn-lt"/>
                <a:ea typeface="Arial" pitchFamily="-100" charset="0"/>
                <a:cs typeface="Arial" pitchFamily="-100" charset="0"/>
              </a:rPr>
              <a:t> </a:t>
            </a:r>
            <a:r>
              <a:rPr lang="fr-FR" sz="2000" b="1" kern="0" dirty="0" err="1">
                <a:solidFill>
                  <a:srgbClr val="002060"/>
                </a:solidFill>
                <a:latin typeface="+mn-lt"/>
                <a:ea typeface="Arial" pitchFamily="-100" charset="0"/>
                <a:cs typeface="Arial" pitchFamily="-100" charset="0"/>
              </a:rPr>
              <a:t>dell’aria</a:t>
            </a:r>
            <a:r>
              <a:rPr lang="fr-FR" sz="2000" b="1" kern="0" dirty="0">
                <a:solidFill>
                  <a:srgbClr val="002060"/>
                </a:solidFill>
                <a:latin typeface="+mn-lt"/>
                <a:ea typeface="Arial" pitchFamily="-100" charset="0"/>
                <a:cs typeface="Arial" pitchFamily="-100" charset="0"/>
              </a:rPr>
              <a:t> </a:t>
            </a:r>
            <a:r>
              <a:rPr lang="fr-FR" sz="2000" b="1" kern="0" dirty="0" err="1">
                <a:solidFill>
                  <a:srgbClr val="002060"/>
                </a:solidFill>
                <a:latin typeface="+mn-lt"/>
                <a:ea typeface="Arial" pitchFamily="-100" charset="0"/>
                <a:cs typeface="Arial" pitchFamily="-100" charset="0"/>
              </a:rPr>
              <a:t>sull’uomo</a:t>
            </a:r>
            <a:r>
              <a:rPr lang="fr-FR" sz="2000" b="1" kern="0" dirty="0">
                <a:solidFill>
                  <a:srgbClr val="002060"/>
                </a:solidFill>
                <a:latin typeface="+mn-lt"/>
                <a:ea typeface="Arial" pitchFamily="-100" charset="0"/>
                <a:cs typeface="Arial" pitchFamily="-100" charset="0"/>
              </a:rPr>
              <a:t>*</a:t>
            </a:r>
          </a:p>
          <a:p>
            <a:pPr>
              <a:defRPr/>
            </a:pPr>
            <a:endParaRPr lang="fr-FR" sz="1400" b="1" kern="0" dirty="0">
              <a:solidFill>
                <a:srgbClr val="002060"/>
              </a:solidFill>
              <a:latin typeface="+mn-lt"/>
              <a:ea typeface="Arial" pitchFamily="-100" charset="0"/>
              <a:cs typeface="Arial" pitchFamily="-100" charset="0"/>
            </a:endParaRPr>
          </a:p>
          <a:p>
            <a:pPr>
              <a:defRPr/>
            </a:pPr>
            <a:r>
              <a:rPr lang="fr-FR" sz="2000" b="1" kern="0" dirty="0">
                <a:solidFill>
                  <a:srgbClr val="002060"/>
                </a:solidFill>
                <a:latin typeface="+mn-lt"/>
                <a:ea typeface="Arial" pitchFamily="-100" charset="0"/>
                <a:cs typeface="Arial" pitchFamily="-100" charset="0"/>
              </a:rPr>
              <a:t>         </a:t>
            </a:r>
            <a:r>
              <a:rPr lang="fr-FR" sz="2000" b="1" kern="0" dirty="0">
                <a:solidFill>
                  <a:srgbClr val="FF2E50"/>
                </a:solidFill>
                <a:latin typeface="+mn-lt"/>
                <a:ea typeface="Arial" pitchFamily="-100" charset="0"/>
                <a:cs typeface="Arial" pitchFamily="-100" charset="0"/>
              </a:rPr>
              <a:t>b) </a:t>
            </a:r>
            <a:r>
              <a:rPr lang="fr-FR" sz="2000" b="1" kern="0" dirty="0">
                <a:solidFill>
                  <a:srgbClr val="002060"/>
                </a:solidFill>
                <a:latin typeface="+mn-lt"/>
                <a:ea typeface="Arial" pitchFamily="-100" charset="0"/>
                <a:cs typeface="Arial" pitchFamily="-100" charset="0"/>
              </a:rPr>
              <a:t>Le </a:t>
            </a:r>
            <a:r>
              <a:rPr lang="fr-FR" sz="2000" b="1" kern="0" dirty="0" err="1">
                <a:solidFill>
                  <a:srgbClr val="002060"/>
                </a:solidFill>
                <a:latin typeface="+mn-lt"/>
                <a:ea typeface="Arial" pitchFamily="-100" charset="0"/>
                <a:cs typeface="Arial" pitchFamily="-100" charset="0"/>
              </a:rPr>
              <a:t>conseguenze</a:t>
            </a:r>
            <a:r>
              <a:rPr lang="fr-FR" sz="2000" b="1" kern="0" dirty="0">
                <a:solidFill>
                  <a:srgbClr val="002060"/>
                </a:solidFill>
                <a:latin typeface="+mn-lt"/>
                <a:ea typeface="Arial" pitchFamily="-100" charset="0"/>
                <a:cs typeface="Arial" pitchFamily="-100" charset="0"/>
              </a:rPr>
              <a:t> dell’ </a:t>
            </a:r>
            <a:r>
              <a:rPr lang="fr-FR" sz="2000" b="1" kern="0" dirty="0" err="1">
                <a:solidFill>
                  <a:srgbClr val="002060"/>
                </a:solidFill>
                <a:latin typeface="+mn-lt"/>
                <a:ea typeface="Arial" pitchFamily="-100" charset="0"/>
                <a:cs typeface="Arial" pitchFamily="-100" charset="0"/>
              </a:rPr>
              <a:t>inquinamento</a:t>
            </a:r>
            <a:r>
              <a:rPr lang="fr-FR" sz="2000" b="1" kern="0" dirty="0">
                <a:solidFill>
                  <a:srgbClr val="002060"/>
                </a:solidFill>
                <a:latin typeface="+mn-lt"/>
                <a:ea typeface="Arial" pitchFamily="-100" charset="0"/>
                <a:cs typeface="Arial" pitchFamily="-100" charset="0"/>
              </a:rPr>
              <a:t> </a:t>
            </a:r>
            <a:r>
              <a:rPr lang="fr-FR" sz="2000" b="1" kern="0" dirty="0" err="1">
                <a:solidFill>
                  <a:srgbClr val="002060"/>
                </a:solidFill>
                <a:latin typeface="+mn-lt"/>
                <a:ea typeface="Arial" pitchFamily="-100" charset="0"/>
                <a:cs typeface="Arial" pitchFamily="-100" charset="0"/>
              </a:rPr>
              <a:t>dell’aria</a:t>
            </a:r>
            <a:r>
              <a:rPr lang="fr-FR" sz="2000" b="1" kern="0" dirty="0">
                <a:solidFill>
                  <a:srgbClr val="002060"/>
                </a:solidFill>
                <a:latin typeface="+mn-lt"/>
                <a:ea typeface="Arial" pitchFamily="-100" charset="0"/>
                <a:cs typeface="Arial" pitchFamily="-100" charset="0"/>
              </a:rPr>
              <a:t> </a:t>
            </a:r>
            <a:r>
              <a:rPr lang="fr-FR" sz="2000" b="1" kern="0" dirty="0" err="1">
                <a:solidFill>
                  <a:srgbClr val="002060"/>
                </a:solidFill>
                <a:latin typeface="+mn-lt"/>
                <a:ea typeface="Arial" pitchFamily="-100" charset="0"/>
                <a:cs typeface="Arial" pitchFamily="-100" charset="0"/>
              </a:rPr>
              <a:t>sulla</a:t>
            </a:r>
            <a:r>
              <a:rPr lang="fr-FR" sz="2000" b="1" kern="0" dirty="0">
                <a:solidFill>
                  <a:srgbClr val="002060"/>
                </a:solidFill>
                <a:latin typeface="+mn-lt"/>
                <a:ea typeface="Arial" pitchFamily="-100" charset="0"/>
                <a:cs typeface="Arial" pitchFamily="-100" charset="0"/>
              </a:rPr>
              <a:t> Terra</a:t>
            </a:r>
            <a:r>
              <a:rPr lang="fr-FR" sz="2000" i="1" kern="0" dirty="0">
                <a:solidFill>
                  <a:srgbClr val="002060"/>
                </a:solidFill>
                <a:latin typeface="+mn-lt"/>
                <a:ea typeface="Arial" pitchFamily="-100" charset="0"/>
                <a:cs typeface="Arial" pitchFamily="-100" charset="0"/>
              </a:rPr>
              <a:t>*</a:t>
            </a:r>
          </a:p>
          <a:p>
            <a:pPr>
              <a:defRPr/>
            </a:pPr>
            <a:endParaRPr lang="fr-FR" sz="1400" i="1" kern="0" dirty="0">
              <a:solidFill>
                <a:srgbClr val="002060"/>
              </a:solidFill>
              <a:latin typeface="+mn-lt"/>
              <a:ea typeface="Arial" pitchFamily="-100" charset="0"/>
              <a:cs typeface="Arial" pitchFamily="-100" charset="0"/>
            </a:endParaRPr>
          </a:p>
          <a:p>
            <a:pPr>
              <a:defRPr/>
            </a:pPr>
            <a:r>
              <a:rPr lang="fr-FR" sz="2000" b="1" kern="0" dirty="0">
                <a:solidFill>
                  <a:srgbClr val="002060"/>
                </a:solidFill>
                <a:latin typeface="+mn-lt"/>
                <a:ea typeface="Arial" pitchFamily="-100" charset="0"/>
                <a:cs typeface="Arial" pitchFamily="-100" charset="0"/>
              </a:rPr>
              <a:t>         Il </a:t>
            </a:r>
            <a:r>
              <a:rPr lang="fr-FR" sz="2000" b="1" kern="0" dirty="0" err="1">
                <a:solidFill>
                  <a:srgbClr val="002060"/>
                </a:solidFill>
                <a:latin typeface="+mn-lt"/>
                <a:ea typeface="Arial" pitchFamily="-100" charset="0"/>
                <a:cs typeface="Arial" pitchFamily="-100" charset="0"/>
              </a:rPr>
              <a:t>monitoraggio</a:t>
            </a:r>
            <a:r>
              <a:rPr lang="fr-FR" sz="2000" b="1" kern="0" dirty="0">
                <a:solidFill>
                  <a:srgbClr val="002060"/>
                </a:solidFill>
                <a:latin typeface="+mn-lt"/>
                <a:ea typeface="Arial" pitchFamily="-100" charset="0"/>
                <a:cs typeface="Arial" pitchFamily="-100" charset="0"/>
              </a:rPr>
              <a:t> </a:t>
            </a:r>
            <a:r>
              <a:rPr lang="fr-FR" sz="2000" b="1" kern="0" dirty="0" err="1">
                <a:solidFill>
                  <a:srgbClr val="002060"/>
                </a:solidFill>
                <a:latin typeface="+mn-lt"/>
                <a:ea typeface="Arial" pitchFamily="-100" charset="0"/>
                <a:cs typeface="Arial" pitchFamily="-100" charset="0"/>
              </a:rPr>
              <a:t>della</a:t>
            </a:r>
            <a:r>
              <a:rPr lang="fr-FR" sz="2000" b="1" kern="0" dirty="0">
                <a:solidFill>
                  <a:srgbClr val="002060"/>
                </a:solidFill>
                <a:latin typeface="+mn-lt"/>
                <a:ea typeface="Arial" pitchFamily="-100" charset="0"/>
                <a:cs typeface="Arial" pitchFamily="-100" charset="0"/>
              </a:rPr>
              <a:t> </a:t>
            </a:r>
            <a:r>
              <a:rPr lang="fr-FR" sz="2000" b="1" kern="0" dirty="0" err="1">
                <a:solidFill>
                  <a:srgbClr val="002060"/>
                </a:solidFill>
                <a:latin typeface="+mn-lt"/>
                <a:ea typeface="Arial" pitchFamily="-100" charset="0"/>
                <a:cs typeface="Arial" pitchFamily="-100" charset="0"/>
              </a:rPr>
              <a:t>qualità</a:t>
            </a:r>
            <a:r>
              <a:rPr lang="fr-FR" sz="2000" b="1" kern="0" dirty="0">
                <a:solidFill>
                  <a:srgbClr val="002060"/>
                </a:solidFill>
                <a:latin typeface="+mn-lt"/>
                <a:ea typeface="Arial" pitchFamily="-100" charset="0"/>
                <a:cs typeface="Arial" pitchFamily="-100" charset="0"/>
              </a:rPr>
              <a:t> </a:t>
            </a:r>
            <a:r>
              <a:rPr lang="fr-FR" sz="2000" b="1" kern="0" dirty="0" err="1">
                <a:solidFill>
                  <a:srgbClr val="002060"/>
                </a:solidFill>
                <a:latin typeface="+mn-lt"/>
                <a:ea typeface="Arial" pitchFamily="-100" charset="0"/>
                <a:cs typeface="Arial" pitchFamily="-100" charset="0"/>
              </a:rPr>
              <a:t>dell’aria</a:t>
            </a:r>
            <a:r>
              <a:rPr lang="fr-FR" sz="2000" b="1" kern="0" dirty="0">
                <a:solidFill>
                  <a:srgbClr val="002060"/>
                </a:solidFill>
                <a:latin typeface="+mn-lt"/>
                <a:ea typeface="Arial" pitchFamily="-100" charset="0"/>
                <a:cs typeface="Arial" pitchFamily="-100" charset="0"/>
              </a:rPr>
              <a:t>*</a:t>
            </a:r>
            <a:r>
              <a:rPr lang="fr-FR" sz="2000" i="1" kern="0" dirty="0">
                <a:solidFill>
                  <a:srgbClr val="002060"/>
                </a:solidFill>
                <a:latin typeface="+mn-lt"/>
                <a:ea typeface="Arial" pitchFamily="-100" charset="0"/>
                <a:cs typeface="Arial" pitchFamily="-100" charset="0"/>
              </a:rPr>
              <a:t> </a:t>
            </a:r>
          </a:p>
          <a:p>
            <a:pPr>
              <a:defRPr/>
            </a:pPr>
            <a:endParaRPr lang="fr-FR" sz="1400" i="1" kern="0" dirty="0">
              <a:solidFill>
                <a:srgbClr val="002060"/>
              </a:solidFill>
              <a:latin typeface="+mn-lt"/>
              <a:ea typeface="Arial" pitchFamily="-100" charset="0"/>
              <a:cs typeface="Arial" pitchFamily="-100" charset="0"/>
            </a:endParaRPr>
          </a:p>
          <a:p>
            <a:pPr>
              <a:defRPr/>
            </a:pPr>
            <a:r>
              <a:rPr lang="fr-FR" sz="2000" b="1" kern="0" dirty="0">
                <a:solidFill>
                  <a:srgbClr val="002060"/>
                </a:solidFill>
                <a:latin typeface="+mn-lt"/>
                <a:ea typeface="Arial" pitchFamily="-100" charset="0"/>
                <a:cs typeface="Arial" pitchFamily="-100" charset="0"/>
              </a:rPr>
              <a:t>         Ls </a:t>
            </a:r>
            <a:r>
              <a:rPr lang="fr-FR" sz="2000" b="1" kern="0" dirty="0" err="1">
                <a:solidFill>
                  <a:srgbClr val="002060"/>
                </a:solidFill>
                <a:latin typeface="+mn-lt"/>
                <a:ea typeface="Arial" pitchFamily="-100" charset="0"/>
                <a:cs typeface="Arial" pitchFamily="-100" charset="0"/>
              </a:rPr>
              <a:t>soluzioni</a:t>
            </a:r>
            <a:r>
              <a:rPr lang="fr-FR" sz="2000" b="1" kern="0" dirty="0">
                <a:solidFill>
                  <a:srgbClr val="002060"/>
                </a:solidFill>
                <a:latin typeface="+mn-lt"/>
                <a:ea typeface="Arial" pitchFamily="-100" charset="0"/>
                <a:cs typeface="Arial" pitchFamily="-100" charset="0"/>
              </a:rPr>
              <a:t> per </a:t>
            </a:r>
            <a:r>
              <a:rPr lang="fr-FR" sz="2000" b="1" kern="0" dirty="0" err="1">
                <a:solidFill>
                  <a:srgbClr val="002060"/>
                </a:solidFill>
                <a:latin typeface="+mn-lt"/>
                <a:ea typeface="Arial" pitchFamily="-100" charset="0"/>
                <a:cs typeface="Arial" pitchFamily="-100" charset="0"/>
              </a:rPr>
              <a:t>migliorare</a:t>
            </a:r>
            <a:r>
              <a:rPr lang="fr-FR" sz="2000" b="1" kern="0" dirty="0">
                <a:solidFill>
                  <a:srgbClr val="002060"/>
                </a:solidFill>
                <a:latin typeface="+mn-lt"/>
                <a:ea typeface="Arial" pitchFamily="-100" charset="0"/>
                <a:cs typeface="Arial" pitchFamily="-100" charset="0"/>
              </a:rPr>
              <a:t> </a:t>
            </a:r>
          </a:p>
          <a:p>
            <a:pPr>
              <a:defRPr/>
            </a:pPr>
            <a:r>
              <a:rPr lang="fr-FR" sz="2000" b="1" kern="0" dirty="0">
                <a:solidFill>
                  <a:srgbClr val="002060"/>
                </a:solidFill>
                <a:latin typeface="+mn-lt"/>
                <a:ea typeface="Arial" pitchFamily="-100" charset="0"/>
                <a:cs typeface="Arial" pitchFamily="-100" charset="0"/>
              </a:rPr>
              <a:t>         la </a:t>
            </a:r>
            <a:r>
              <a:rPr lang="fr-FR" sz="2000" b="1" kern="0" dirty="0" err="1">
                <a:solidFill>
                  <a:srgbClr val="002060"/>
                </a:solidFill>
                <a:latin typeface="+mn-lt"/>
                <a:ea typeface="Arial" pitchFamily="-100" charset="0"/>
                <a:cs typeface="Arial" pitchFamily="-100" charset="0"/>
              </a:rPr>
              <a:t>qualità</a:t>
            </a:r>
            <a:r>
              <a:rPr lang="fr-FR" sz="2000" b="1" kern="0" dirty="0">
                <a:solidFill>
                  <a:srgbClr val="002060"/>
                </a:solidFill>
                <a:latin typeface="+mn-lt"/>
                <a:ea typeface="Arial" pitchFamily="-100" charset="0"/>
                <a:cs typeface="Arial" pitchFamily="-100" charset="0"/>
              </a:rPr>
              <a:t> </a:t>
            </a:r>
            <a:r>
              <a:rPr lang="fr-FR" sz="2000" b="1" kern="0" dirty="0" err="1">
                <a:solidFill>
                  <a:srgbClr val="002060"/>
                </a:solidFill>
                <a:latin typeface="+mn-lt"/>
                <a:ea typeface="Arial" pitchFamily="-100" charset="0"/>
                <a:cs typeface="Arial" pitchFamily="-100" charset="0"/>
              </a:rPr>
              <a:t>dell’aria</a:t>
            </a:r>
            <a:endParaRPr lang="fr-FR" sz="2000" b="1" kern="0" dirty="0">
              <a:solidFill>
                <a:srgbClr val="002060"/>
              </a:solidFill>
              <a:latin typeface="+mn-lt"/>
              <a:ea typeface="Arial" pitchFamily="-100" charset="0"/>
              <a:cs typeface="Arial" pitchFamily="-100" charset="0"/>
            </a:endParaRPr>
          </a:p>
          <a:p>
            <a:pPr>
              <a:defRPr/>
            </a:pPr>
            <a:endParaRPr lang="fr-FR" sz="1400" b="1" kern="0" dirty="0">
              <a:solidFill>
                <a:srgbClr val="002060"/>
              </a:solidFill>
              <a:latin typeface="+mn-lt"/>
              <a:ea typeface="Arial" pitchFamily="-100" charset="0"/>
              <a:cs typeface="Arial" pitchFamily="-100" charset="0"/>
            </a:endParaRPr>
          </a:p>
          <a:p>
            <a:pPr>
              <a:defRPr/>
            </a:pPr>
            <a:r>
              <a:rPr lang="fr-FR" sz="2000" b="1" kern="0" dirty="0">
                <a:solidFill>
                  <a:srgbClr val="002060"/>
                </a:solidFill>
                <a:ea typeface="Arial" pitchFamily="-100" charset="0"/>
                <a:cs typeface="Arial" pitchFamily="-100" charset="0"/>
              </a:rPr>
              <a:t>         L’</a:t>
            </a:r>
            <a:r>
              <a:rPr lang="fr-FR" sz="2000" b="1" kern="0" dirty="0" err="1">
                <a:solidFill>
                  <a:srgbClr val="002060"/>
                </a:solidFill>
                <a:ea typeface="Arial" pitchFamily="-100" charset="0"/>
                <a:cs typeface="Arial" pitchFamily="-100" charset="0"/>
              </a:rPr>
              <a:t>inquinamento</a:t>
            </a:r>
            <a:r>
              <a:rPr lang="fr-FR" sz="2000" b="1" kern="0" dirty="0">
                <a:solidFill>
                  <a:srgbClr val="002060"/>
                </a:solidFill>
                <a:ea typeface="Arial" pitchFamily="-100" charset="0"/>
                <a:cs typeface="Arial" pitchFamily="-100" charset="0"/>
              </a:rPr>
              <a:t> </a:t>
            </a:r>
            <a:r>
              <a:rPr lang="fr-FR" sz="2000" b="1" kern="0" dirty="0" err="1">
                <a:solidFill>
                  <a:srgbClr val="002060"/>
                </a:solidFill>
                <a:ea typeface="Arial" pitchFamily="-100" charset="0"/>
                <a:cs typeface="Arial" pitchFamily="-100" charset="0"/>
              </a:rPr>
              <a:t>dell’aria</a:t>
            </a:r>
            <a:r>
              <a:rPr lang="fr-FR" sz="2000" b="1" kern="0" dirty="0">
                <a:solidFill>
                  <a:srgbClr val="002060"/>
                </a:solidFill>
                <a:ea typeface="Arial" pitchFamily="-100" charset="0"/>
                <a:cs typeface="Arial" pitchFamily="-100" charset="0"/>
              </a:rPr>
              <a:t> indoor</a:t>
            </a:r>
          </a:p>
          <a:p>
            <a:pPr>
              <a:defRPr/>
            </a:pPr>
            <a:endParaRPr lang="fr-FR" sz="1400" b="1" kern="0" dirty="0">
              <a:solidFill>
                <a:srgbClr val="002060"/>
              </a:solidFill>
              <a:latin typeface="Corbel" panose="020B0503020204020204" pitchFamily="34" charset="0"/>
              <a:ea typeface="Arial" pitchFamily="-100" charset="0"/>
              <a:cs typeface="Arial" pitchFamily="-100" charset="0"/>
            </a:endParaRPr>
          </a:p>
          <a:p>
            <a:pPr>
              <a:defRPr/>
            </a:pPr>
            <a:r>
              <a:rPr lang="fr-FR" sz="2000" b="1" kern="0" dirty="0">
                <a:solidFill>
                  <a:srgbClr val="002060"/>
                </a:solidFill>
                <a:latin typeface="Corbel" panose="020B0503020204020204" pitchFamily="34" charset="0"/>
                <a:ea typeface="Arial" pitchFamily="-100" charset="0"/>
                <a:cs typeface="Arial" pitchFamily="-100" charset="0"/>
              </a:rPr>
              <a:t>          Le </a:t>
            </a:r>
            <a:r>
              <a:rPr lang="fr-FR" sz="2000" b="1" kern="0" dirty="0" err="1">
                <a:solidFill>
                  <a:srgbClr val="002060"/>
                </a:solidFill>
                <a:latin typeface="Corbel" panose="020B0503020204020204" pitchFamily="34" charset="0"/>
                <a:ea typeface="Arial" pitchFamily="-100" charset="0"/>
                <a:cs typeface="Arial" pitchFamily="-100" charset="0"/>
              </a:rPr>
              <a:t>soluzioni</a:t>
            </a:r>
            <a:endParaRPr lang="fr-FR" sz="2000" b="1" kern="0" dirty="0">
              <a:solidFill>
                <a:schemeClr val="accent3">
                  <a:lumMod val="75000"/>
                </a:schemeClr>
              </a:solidFill>
              <a:latin typeface="Corbel" panose="020B0503020204020204" pitchFamily="34" charset="0"/>
              <a:ea typeface="Arial" pitchFamily="-100" charset="0"/>
              <a:cs typeface="Arial" pitchFamily="-100" charset="0"/>
            </a:endParaRPr>
          </a:p>
        </p:txBody>
      </p:sp>
      <p:sp>
        <p:nvSpPr>
          <p:cNvPr id="121862" name="Espace réservé du numéro de diapositive 1">
            <a:extLst>
              <a:ext uri="{FF2B5EF4-FFF2-40B4-BE49-F238E27FC236}">
                <a16:creationId xmlns:a16="http://schemas.microsoft.com/office/drawing/2014/main" id="{C1662C8A-9A49-4755-BC13-3679760D942B}"/>
              </a:ext>
            </a:extLst>
          </p:cNvPr>
          <p:cNvSpPr txBox="1">
            <a:spLocks/>
          </p:cNvSpPr>
          <p:nvPr/>
        </p:nvSpPr>
        <p:spPr bwMode="auto">
          <a:xfrm>
            <a:off x="7367588" y="1809750"/>
            <a:ext cx="565150" cy="365125"/>
          </a:xfrm>
          <a:prstGeom prst="rect">
            <a:avLst/>
          </a:prstGeom>
          <a:solidFill>
            <a:srgbClr val="42C4E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2400" b="1">
                <a:solidFill>
                  <a:schemeClr val="bg1"/>
                </a:solidFill>
              </a:rPr>
              <a:t>M</a:t>
            </a:r>
            <a:r>
              <a:rPr lang="fr-FR" altLang="fr-FR" sz="2400" b="1" baseline="30000">
                <a:solidFill>
                  <a:schemeClr val="bg1"/>
                </a:solidFill>
              </a:rPr>
              <a:t>1</a:t>
            </a:r>
            <a:r>
              <a:rPr lang="fr-FR" altLang="fr-FR" sz="1800" b="1">
                <a:solidFill>
                  <a:srgbClr val="CFEDEF"/>
                </a:solidFill>
              </a:rPr>
              <a:t> </a:t>
            </a:r>
            <a:endParaRPr lang="fr-FR" altLang="fr-FR" sz="1800" b="1"/>
          </a:p>
        </p:txBody>
      </p:sp>
      <p:sp>
        <p:nvSpPr>
          <p:cNvPr id="121863" name="Espace réservé du numéro de diapositive 1">
            <a:extLst>
              <a:ext uri="{FF2B5EF4-FFF2-40B4-BE49-F238E27FC236}">
                <a16:creationId xmlns:a16="http://schemas.microsoft.com/office/drawing/2014/main" id="{37776469-2985-4CF3-8996-A974B406FF43}"/>
              </a:ext>
            </a:extLst>
          </p:cNvPr>
          <p:cNvSpPr txBox="1">
            <a:spLocks/>
          </p:cNvSpPr>
          <p:nvPr/>
        </p:nvSpPr>
        <p:spPr bwMode="auto">
          <a:xfrm>
            <a:off x="7367588" y="2314575"/>
            <a:ext cx="565150" cy="365125"/>
          </a:xfrm>
          <a:prstGeom prst="rect">
            <a:avLst/>
          </a:prstGeom>
          <a:solidFill>
            <a:srgbClr val="AF83B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2400" b="1">
                <a:solidFill>
                  <a:schemeClr val="bg1"/>
                </a:solidFill>
              </a:rPr>
              <a:t>M</a:t>
            </a:r>
            <a:r>
              <a:rPr lang="fr-FR" altLang="fr-FR" sz="2400" b="1" baseline="30000">
                <a:solidFill>
                  <a:schemeClr val="bg1"/>
                </a:solidFill>
              </a:rPr>
              <a:t>2</a:t>
            </a:r>
            <a:r>
              <a:rPr lang="fr-FR" altLang="fr-FR" sz="1800" b="1">
                <a:solidFill>
                  <a:srgbClr val="CFEDEF"/>
                </a:solidFill>
              </a:rPr>
              <a:t> </a:t>
            </a:r>
            <a:endParaRPr lang="fr-FR" altLang="fr-FR" sz="1800" b="1"/>
          </a:p>
        </p:txBody>
      </p:sp>
      <p:sp>
        <p:nvSpPr>
          <p:cNvPr id="121864" name="Espace réservé du numéro de diapositive 1">
            <a:extLst>
              <a:ext uri="{FF2B5EF4-FFF2-40B4-BE49-F238E27FC236}">
                <a16:creationId xmlns:a16="http://schemas.microsoft.com/office/drawing/2014/main" id="{2160FB70-BBCC-49A6-86BE-C92BF9676C1E}"/>
              </a:ext>
            </a:extLst>
          </p:cNvPr>
          <p:cNvSpPr txBox="1">
            <a:spLocks/>
          </p:cNvSpPr>
          <p:nvPr/>
        </p:nvSpPr>
        <p:spPr bwMode="auto">
          <a:xfrm>
            <a:off x="7377113" y="2862263"/>
            <a:ext cx="565150" cy="365125"/>
          </a:xfrm>
          <a:prstGeom prst="rect">
            <a:avLst/>
          </a:prstGeom>
          <a:solidFill>
            <a:srgbClr val="FF2E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2400" b="1">
                <a:solidFill>
                  <a:schemeClr val="bg1"/>
                </a:solidFill>
              </a:rPr>
              <a:t>M</a:t>
            </a:r>
            <a:r>
              <a:rPr lang="fr-FR" altLang="fr-FR" sz="2400" b="1" baseline="30000">
                <a:solidFill>
                  <a:schemeClr val="bg1"/>
                </a:solidFill>
              </a:rPr>
              <a:t>3</a:t>
            </a:r>
            <a:r>
              <a:rPr lang="fr-FR" altLang="fr-FR" sz="1800" b="1">
                <a:solidFill>
                  <a:srgbClr val="CFEDEF"/>
                </a:solidFill>
              </a:rPr>
              <a:t> </a:t>
            </a:r>
            <a:endParaRPr lang="fr-FR" altLang="fr-FR" sz="1800" b="1"/>
          </a:p>
        </p:txBody>
      </p:sp>
      <p:sp>
        <p:nvSpPr>
          <p:cNvPr id="121865" name="Espace réservé du numéro de diapositive 1">
            <a:extLst>
              <a:ext uri="{FF2B5EF4-FFF2-40B4-BE49-F238E27FC236}">
                <a16:creationId xmlns:a16="http://schemas.microsoft.com/office/drawing/2014/main" id="{6FEBE9CE-05C7-4E66-9744-ADE4D6D2CDFD}"/>
              </a:ext>
            </a:extLst>
          </p:cNvPr>
          <p:cNvSpPr txBox="1">
            <a:spLocks/>
          </p:cNvSpPr>
          <p:nvPr/>
        </p:nvSpPr>
        <p:spPr bwMode="auto">
          <a:xfrm>
            <a:off x="7367588" y="4491038"/>
            <a:ext cx="565150" cy="365125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2400" b="1">
                <a:solidFill>
                  <a:schemeClr val="bg1"/>
                </a:solidFill>
              </a:rPr>
              <a:t>M</a:t>
            </a:r>
            <a:r>
              <a:rPr lang="fr-FR" altLang="fr-FR" sz="2400" b="1" baseline="30000">
                <a:solidFill>
                  <a:schemeClr val="bg1"/>
                </a:solidFill>
              </a:rPr>
              <a:t>4</a:t>
            </a:r>
            <a:r>
              <a:rPr lang="fr-FR" altLang="fr-FR" sz="1800" b="1">
                <a:solidFill>
                  <a:srgbClr val="CFEDEF"/>
                </a:solidFill>
              </a:rPr>
              <a:t> </a:t>
            </a:r>
            <a:endParaRPr lang="fr-FR" altLang="fr-FR" sz="1800" b="1"/>
          </a:p>
        </p:txBody>
      </p:sp>
      <p:sp>
        <p:nvSpPr>
          <p:cNvPr id="16" name="Espace réservé du numéro de diapositive 1">
            <a:extLst>
              <a:ext uri="{FF2B5EF4-FFF2-40B4-BE49-F238E27FC236}">
                <a16:creationId xmlns:a16="http://schemas.microsoft.com/office/drawing/2014/main" id="{3A67E7A8-37C0-43C3-A13E-8B9881EDA7B4}"/>
              </a:ext>
            </a:extLst>
          </p:cNvPr>
          <p:cNvSpPr txBox="1">
            <a:spLocks/>
          </p:cNvSpPr>
          <p:nvPr/>
        </p:nvSpPr>
        <p:spPr bwMode="auto">
          <a:xfrm>
            <a:off x="7367588" y="5006975"/>
            <a:ext cx="565150" cy="36512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2400" b="1" dirty="0">
                <a:solidFill>
                  <a:schemeClr val="bg1"/>
                </a:solidFill>
              </a:rPr>
              <a:t>M</a:t>
            </a:r>
            <a:r>
              <a:rPr lang="fr-FR" altLang="fr-FR" sz="2400" b="1" baseline="30000" dirty="0">
                <a:solidFill>
                  <a:schemeClr val="bg1"/>
                </a:solidFill>
              </a:rPr>
              <a:t>5</a:t>
            </a:r>
            <a:r>
              <a:rPr lang="fr-FR" altLang="fr-FR" sz="1800" b="1" dirty="0">
                <a:solidFill>
                  <a:srgbClr val="CFEDEF"/>
                </a:solidFill>
              </a:rPr>
              <a:t> </a:t>
            </a:r>
            <a:endParaRPr lang="fr-FR" altLang="fr-FR" sz="1800" b="1" dirty="0"/>
          </a:p>
        </p:txBody>
      </p:sp>
      <p:sp>
        <p:nvSpPr>
          <p:cNvPr id="13" name="Espace réservé du numéro de diapositive 1">
            <a:extLst>
              <a:ext uri="{FF2B5EF4-FFF2-40B4-BE49-F238E27FC236}">
                <a16:creationId xmlns:a16="http://schemas.microsoft.com/office/drawing/2014/main" id="{14A3CEEC-C3AA-4E14-9B87-5FFBFC0B9EB4}"/>
              </a:ext>
            </a:extLst>
          </p:cNvPr>
          <p:cNvSpPr txBox="1">
            <a:spLocks/>
          </p:cNvSpPr>
          <p:nvPr/>
        </p:nvSpPr>
        <p:spPr bwMode="auto">
          <a:xfrm>
            <a:off x="7385050" y="5819775"/>
            <a:ext cx="565150" cy="365125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2400" b="1" dirty="0">
                <a:solidFill>
                  <a:schemeClr val="bg1"/>
                </a:solidFill>
              </a:rPr>
              <a:t>M</a:t>
            </a:r>
            <a:r>
              <a:rPr lang="fr-FR" altLang="fr-FR" sz="2400" b="1" baseline="30000" dirty="0">
                <a:solidFill>
                  <a:schemeClr val="bg1"/>
                </a:solidFill>
              </a:rPr>
              <a:t>6</a:t>
            </a:r>
            <a:r>
              <a:rPr lang="fr-FR" altLang="fr-FR" sz="1800" b="1" dirty="0">
                <a:solidFill>
                  <a:srgbClr val="CFEDEF"/>
                </a:solidFill>
              </a:rPr>
              <a:t> </a:t>
            </a:r>
            <a:endParaRPr lang="fr-FR" altLang="fr-FR" sz="1800" b="1" dirty="0"/>
          </a:p>
        </p:txBody>
      </p:sp>
      <p:sp>
        <p:nvSpPr>
          <p:cNvPr id="14" name="Espace réservé du numéro de diapositive 1">
            <a:extLst>
              <a:ext uri="{FF2B5EF4-FFF2-40B4-BE49-F238E27FC236}">
                <a16:creationId xmlns:a16="http://schemas.microsoft.com/office/drawing/2014/main" id="{DF9CFE4C-882D-4D4D-A350-A6818599C6D7}"/>
              </a:ext>
            </a:extLst>
          </p:cNvPr>
          <p:cNvSpPr txBox="1">
            <a:spLocks/>
          </p:cNvSpPr>
          <p:nvPr/>
        </p:nvSpPr>
        <p:spPr bwMode="auto">
          <a:xfrm>
            <a:off x="7385050" y="6313488"/>
            <a:ext cx="565150" cy="36512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2400" b="1" dirty="0">
                <a:solidFill>
                  <a:schemeClr val="bg1"/>
                </a:solidFill>
              </a:rPr>
              <a:t>M</a:t>
            </a:r>
            <a:r>
              <a:rPr lang="fr-FR" altLang="fr-FR" sz="2400" b="1" baseline="30000" dirty="0">
                <a:solidFill>
                  <a:schemeClr val="bg1"/>
                </a:solidFill>
              </a:rPr>
              <a:t>7</a:t>
            </a:r>
            <a:r>
              <a:rPr lang="fr-FR" altLang="fr-FR" sz="1800" b="1" dirty="0">
                <a:solidFill>
                  <a:srgbClr val="CFEDEF"/>
                </a:solidFill>
              </a:rPr>
              <a:t> </a:t>
            </a:r>
            <a:endParaRPr lang="fr-FR" altLang="fr-FR" sz="1800" b="1" dirty="0"/>
          </a:p>
        </p:txBody>
      </p:sp>
      <p:pic>
        <p:nvPicPr>
          <p:cNvPr id="121869" name="Immagine 14">
            <a:extLst>
              <a:ext uri="{FF2B5EF4-FFF2-40B4-BE49-F238E27FC236}">
                <a16:creationId xmlns:a16="http://schemas.microsoft.com/office/drawing/2014/main" id="{7BFCF562-678A-47D5-A66A-64E239BA12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25" y="46038"/>
            <a:ext cx="1179513" cy="1068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hlinkClick r:id="rId3" action="ppaction://hlinksldjump"/>
          </p:cNvPr>
          <p:cNvPicPr>
            <a:picLocks noChangeAspect="1"/>
          </p:cNvPicPr>
          <p:nvPr/>
        </p:nvPicPr>
        <p:blipFill rotWithShape="1">
          <a:blip r:embed="rId4"/>
          <a:srcRect l="168" b="8572"/>
          <a:stretch/>
        </p:blipFill>
        <p:spPr>
          <a:xfrm>
            <a:off x="961901" y="1939"/>
            <a:ext cx="11230099" cy="6866618"/>
          </a:xfrm>
          <a:prstGeom prst="rect">
            <a:avLst/>
          </a:prstGeom>
        </p:spPr>
      </p:pic>
      <p:sp>
        <p:nvSpPr>
          <p:cNvPr id="19472" name="ZoneTexte 30"/>
          <p:cNvSpPr txBox="1">
            <a:spLocks noChangeArrowheads="1"/>
          </p:cNvSpPr>
          <p:nvPr/>
        </p:nvSpPr>
        <p:spPr bwMode="auto">
          <a:xfrm>
            <a:off x="0" y="6572250"/>
            <a:ext cx="6858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0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473" name="Rectangle 1"/>
          <p:cNvSpPr>
            <a:spLocks noChangeArrowheads="1"/>
          </p:cNvSpPr>
          <p:nvPr/>
        </p:nvSpPr>
        <p:spPr bwMode="auto">
          <a:xfrm>
            <a:off x="5413375" y="2111375"/>
            <a:ext cx="6096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19475" name="ZoneTexte 30"/>
          <p:cNvSpPr txBox="1">
            <a:spLocks noChangeArrowheads="1"/>
          </p:cNvSpPr>
          <p:nvPr/>
        </p:nvSpPr>
        <p:spPr bwMode="auto">
          <a:xfrm>
            <a:off x="0" y="6572250"/>
            <a:ext cx="6858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0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3" name="Rectangle 22"/>
          <p:cNvSpPr>
            <a:spLocks noChangeArrowheads="1"/>
          </p:cNvSpPr>
          <p:nvPr/>
        </p:nvSpPr>
        <p:spPr bwMode="auto">
          <a:xfrm rot="16200000">
            <a:off x="11549062" y="5102226"/>
            <a:ext cx="1008063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1200" dirty="0">
                <a:solidFill>
                  <a:schemeClr val="bg1"/>
                </a:solidFill>
                <a:latin typeface="+mj-lt"/>
              </a:rPr>
              <a:t>© </a:t>
            </a:r>
            <a:r>
              <a:rPr lang="fr-FR" altLang="fr-FR" sz="1200" dirty="0" err="1">
                <a:solidFill>
                  <a:schemeClr val="bg1"/>
                </a:solidFill>
                <a:latin typeface="+mj-lt"/>
              </a:rPr>
              <a:t>Steelworks</a:t>
            </a:r>
            <a:endParaRPr lang="fr-FR" altLang="fr-FR" sz="1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2" name="Rectangle 2"/>
          <p:cNvSpPr/>
          <p:nvPr/>
        </p:nvSpPr>
        <p:spPr>
          <a:xfrm>
            <a:off x="491629" y="-24378"/>
            <a:ext cx="12428393" cy="1102901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 industrie</a:t>
            </a:r>
          </a:p>
        </p:txBody>
      </p:sp>
      <p:sp>
        <p:nvSpPr>
          <p:cNvPr id="27" name="Rectangle 1"/>
          <p:cNvSpPr/>
          <p:nvPr/>
        </p:nvSpPr>
        <p:spPr>
          <a:xfrm>
            <a:off x="0" y="-63603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1" name="Image 20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879" y="5618029"/>
            <a:ext cx="76835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Immagine 38">
            <a:extLst>
              <a:ext uri="{FF2B5EF4-FFF2-40B4-BE49-F238E27FC236}">
                <a16:creationId xmlns:a16="http://schemas.microsoft.com/office/drawing/2014/main" id="{AB195897-E8DC-4F0E-B5E3-6BC0299B73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25" y="46038"/>
            <a:ext cx="1179513" cy="1068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2295077"/>
      </p:ext>
    </p:extLst>
  </p:cSld>
  <p:clrMapOvr>
    <a:masterClrMapping/>
  </p:clrMapOvr>
  <p:transition spd="slow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hlinkClick r:id="rId3" action="ppaction://hlinksldjump"/>
          </p:cNvPr>
          <p:cNvPicPr>
            <a:picLocks noChangeAspect="1"/>
          </p:cNvPicPr>
          <p:nvPr/>
        </p:nvPicPr>
        <p:blipFill rotWithShape="1">
          <a:blip r:embed="rId4"/>
          <a:srcRect l="1744" b="6483"/>
          <a:stretch/>
        </p:blipFill>
        <p:spPr>
          <a:xfrm>
            <a:off x="1081518" y="43035"/>
            <a:ext cx="11110482" cy="6852062"/>
          </a:xfrm>
          <a:prstGeom prst="rect">
            <a:avLst/>
          </a:prstGeom>
        </p:spPr>
      </p:pic>
      <p:pic>
        <p:nvPicPr>
          <p:cNvPr id="19463" name="Imag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38" y="230188"/>
            <a:ext cx="1208087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72" name="ZoneTexte 30"/>
          <p:cNvSpPr txBox="1">
            <a:spLocks noChangeArrowheads="1"/>
          </p:cNvSpPr>
          <p:nvPr/>
        </p:nvSpPr>
        <p:spPr bwMode="auto">
          <a:xfrm>
            <a:off x="0" y="6572250"/>
            <a:ext cx="6858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0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473" name="Rectangle 1"/>
          <p:cNvSpPr>
            <a:spLocks noChangeArrowheads="1"/>
          </p:cNvSpPr>
          <p:nvPr/>
        </p:nvSpPr>
        <p:spPr bwMode="auto">
          <a:xfrm>
            <a:off x="5413375" y="2111375"/>
            <a:ext cx="6096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19475" name="ZoneTexte 30"/>
          <p:cNvSpPr txBox="1">
            <a:spLocks noChangeArrowheads="1"/>
          </p:cNvSpPr>
          <p:nvPr/>
        </p:nvSpPr>
        <p:spPr bwMode="auto">
          <a:xfrm>
            <a:off x="0" y="6572250"/>
            <a:ext cx="6858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0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6" name="Rectangle 14"/>
          <p:cNvSpPr>
            <a:spLocks noChangeArrowheads="1"/>
          </p:cNvSpPr>
          <p:nvPr/>
        </p:nvSpPr>
        <p:spPr bwMode="auto">
          <a:xfrm rot="16200000">
            <a:off x="11499056" y="5050632"/>
            <a:ext cx="1108075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200" dirty="0">
                <a:solidFill>
                  <a:schemeClr val="bg1"/>
                </a:solidFill>
                <a:latin typeface="Candara" panose="020E0502030303020204" pitchFamily="34" charset="0"/>
              </a:rPr>
              <a:t>© pxhere.com</a:t>
            </a:r>
          </a:p>
        </p:txBody>
      </p:sp>
      <p:sp>
        <p:nvSpPr>
          <p:cNvPr id="21" name="Rectangle 2"/>
          <p:cNvSpPr/>
          <p:nvPr/>
        </p:nvSpPr>
        <p:spPr>
          <a:xfrm>
            <a:off x="-11113" y="0"/>
            <a:ext cx="12428393" cy="1096419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 </a:t>
            </a:r>
            <a:r>
              <a:rPr kumimoji="0" lang="fr-FR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trasporti</a:t>
            </a:r>
            <a:endParaRPr kumimoji="0" lang="fr-FR" sz="3000" b="1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75000"/>
                </a:scheme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Rectangle 1"/>
          <p:cNvSpPr/>
          <p:nvPr/>
        </p:nvSpPr>
        <p:spPr>
          <a:xfrm>
            <a:off x="-125277" y="-584574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8" name="Image 27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984" y="5837469"/>
            <a:ext cx="76835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Immagine 38">
            <a:extLst>
              <a:ext uri="{FF2B5EF4-FFF2-40B4-BE49-F238E27FC236}">
                <a16:creationId xmlns:a16="http://schemas.microsoft.com/office/drawing/2014/main" id="{35080709-019B-40F0-8C8F-E63199CC4A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25" y="46038"/>
            <a:ext cx="1179513" cy="1068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678458"/>
      </p:ext>
    </p:extLst>
  </p:cSld>
  <p:clrMapOvr>
    <a:masterClrMapping/>
  </p:clrMapOvr>
  <p:transition spd="slow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hlinkClick r:id="rId3" action="ppaction://hlinksldjump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3" t="6202"/>
          <a:stretch/>
        </p:blipFill>
        <p:spPr>
          <a:xfrm>
            <a:off x="737393" y="-67651"/>
            <a:ext cx="11454201" cy="6925651"/>
          </a:xfrm>
          <a:prstGeom prst="rect">
            <a:avLst/>
          </a:prstGeom>
        </p:spPr>
      </p:pic>
      <p:pic>
        <p:nvPicPr>
          <p:cNvPr id="19463" name="Imag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38" y="230188"/>
            <a:ext cx="1208087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72" name="ZoneTexte 30"/>
          <p:cNvSpPr txBox="1">
            <a:spLocks noChangeArrowheads="1"/>
          </p:cNvSpPr>
          <p:nvPr/>
        </p:nvSpPr>
        <p:spPr bwMode="auto">
          <a:xfrm>
            <a:off x="0" y="6572250"/>
            <a:ext cx="6858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0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473" name="Rectangle 1"/>
          <p:cNvSpPr>
            <a:spLocks noChangeArrowheads="1"/>
          </p:cNvSpPr>
          <p:nvPr/>
        </p:nvSpPr>
        <p:spPr bwMode="auto">
          <a:xfrm>
            <a:off x="5413375" y="2111375"/>
            <a:ext cx="6096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19475" name="ZoneTexte 30"/>
          <p:cNvSpPr txBox="1">
            <a:spLocks noChangeArrowheads="1"/>
          </p:cNvSpPr>
          <p:nvPr/>
        </p:nvSpPr>
        <p:spPr bwMode="auto">
          <a:xfrm>
            <a:off x="0" y="6572250"/>
            <a:ext cx="6858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0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Rectangle 2"/>
          <p:cNvSpPr/>
          <p:nvPr/>
        </p:nvSpPr>
        <p:spPr>
          <a:xfrm>
            <a:off x="-34471" y="-67651"/>
            <a:ext cx="12428393" cy="1052313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Il </a:t>
            </a:r>
            <a:r>
              <a:rPr kumimoji="0" lang="fr-FR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riscaldamento</a:t>
            </a:r>
            <a:endParaRPr kumimoji="0" lang="fr-FR" sz="3000" b="1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75000"/>
                </a:scheme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Rectangle 1"/>
          <p:cNvSpPr/>
          <p:nvPr/>
        </p:nvSpPr>
        <p:spPr>
          <a:xfrm>
            <a:off x="-11113" y="-90488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8" name="Image 27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984" y="5837469"/>
            <a:ext cx="76835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3"/>
          <p:cNvSpPr>
            <a:spLocks noChangeArrowheads="1"/>
          </p:cNvSpPr>
          <p:nvPr/>
        </p:nvSpPr>
        <p:spPr bwMode="auto">
          <a:xfrm rot="16200000">
            <a:off x="11647983" y="5178832"/>
            <a:ext cx="81022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1200" dirty="0">
                <a:solidFill>
                  <a:schemeClr val="bg1"/>
                </a:solidFill>
                <a:latin typeface="+mj-lt"/>
              </a:rPr>
              <a:t>© </a:t>
            </a:r>
            <a:r>
              <a:rPr lang="fr-FR" altLang="fr-FR" sz="1200" dirty="0" err="1">
                <a:solidFill>
                  <a:schemeClr val="bg1"/>
                </a:solidFill>
                <a:latin typeface="+mj-lt"/>
              </a:rPr>
              <a:t>Pixabay</a:t>
            </a:r>
            <a:endParaRPr lang="fr-FR" altLang="fr-FR" sz="12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2" name="Immagine 38">
            <a:extLst>
              <a:ext uri="{FF2B5EF4-FFF2-40B4-BE49-F238E27FC236}">
                <a16:creationId xmlns:a16="http://schemas.microsoft.com/office/drawing/2014/main" id="{48E319E1-A282-43EF-B4E0-C6053BBA59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25" y="46038"/>
            <a:ext cx="1179513" cy="1068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2706482"/>
      </p:ext>
    </p:extLst>
  </p:cSld>
  <p:clrMapOvr>
    <a:masterClrMapping/>
  </p:clrMapOvr>
  <p:transition spd="slow"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 2">
            <a:hlinkClick r:id="rId3" action="ppaction://hlinksldjump"/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2" t="6142" b="11331"/>
          <a:stretch/>
        </p:blipFill>
        <p:spPr bwMode="auto">
          <a:xfrm>
            <a:off x="1071563" y="0"/>
            <a:ext cx="11120437" cy="689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72" name="ZoneTexte 30"/>
          <p:cNvSpPr txBox="1">
            <a:spLocks noChangeArrowheads="1"/>
          </p:cNvSpPr>
          <p:nvPr/>
        </p:nvSpPr>
        <p:spPr bwMode="auto">
          <a:xfrm>
            <a:off x="0" y="6572250"/>
            <a:ext cx="6858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0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473" name="Rectangle 1"/>
          <p:cNvSpPr>
            <a:spLocks noChangeArrowheads="1"/>
          </p:cNvSpPr>
          <p:nvPr/>
        </p:nvSpPr>
        <p:spPr bwMode="auto">
          <a:xfrm>
            <a:off x="5413375" y="2111375"/>
            <a:ext cx="6096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19475" name="ZoneTexte 30"/>
          <p:cNvSpPr txBox="1">
            <a:spLocks noChangeArrowheads="1"/>
          </p:cNvSpPr>
          <p:nvPr/>
        </p:nvSpPr>
        <p:spPr bwMode="auto">
          <a:xfrm>
            <a:off x="0" y="6572250"/>
            <a:ext cx="6858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0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6" name="Rectangle 25"/>
          <p:cNvSpPr>
            <a:spLocks noChangeArrowheads="1"/>
          </p:cNvSpPr>
          <p:nvPr/>
        </p:nvSpPr>
        <p:spPr bwMode="auto">
          <a:xfrm rot="16200000">
            <a:off x="11530012" y="5178426"/>
            <a:ext cx="1046163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1200" dirty="0">
                <a:solidFill>
                  <a:schemeClr val="bg1"/>
                </a:solidFill>
                <a:latin typeface="+mj-lt"/>
              </a:rPr>
              <a:t>© Jeff </a:t>
            </a:r>
            <a:r>
              <a:rPr lang="fr-FR" altLang="fr-FR" sz="1200" dirty="0" err="1">
                <a:solidFill>
                  <a:schemeClr val="bg1"/>
                </a:solidFill>
                <a:latin typeface="+mj-lt"/>
              </a:rPr>
              <a:t>Vanuga</a:t>
            </a:r>
            <a:endParaRPr lang="fr-FR" altLang="fr-FR" sz="1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2" name="Rectangle 2"/>
          <p:cNvSpPr/>
          <p:nvPr/>
        </p:nvSpPr>
        <p:spPr>
          <a:xfrm>
            <a:off x="-17333" y="-17655"/>
            <a:ext cx="12428393" cy="1107668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L’</a:t>
            </a:r>
            <a:r>
              <a:rPr kumimoji="0" lang="fr-FR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agricoltura</a:t>
            </a:r>
            <a:endParaRPr kumimoji="0" lang="fr-FR" sz="3000" b="1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75000"/>
                </a:scheme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Rectangle 1"/>
          <p:cNvSpPr/>
          <p:nvPr/>
        </p:nvSpPr>
        <p:spPr>
          <a:xfrm>
            <a:off x="-188539" y="-302420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1" name="Image 20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793" y="5816024"/>
            <a:ext cx="76835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Immagine 38">
            <a:extLst>
              <a:ext uri="{FF2B5EF4-FFF2-40B4-BE49-F238E27FC236}">
                <a16:creationId xmlns:a16="http://schemas.microsoft.com/office/drawing/2014/main" id="{78E7570B-A60B-4D81-8E97-1148007E8C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25" y="46038"/>
            <a:ext cx="1179513" cy="1068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2936205"/>
      </p:ext>
    </p:extLst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">
            <a:extLst>
              <a:ext uri="{FF2B5EF4-FFF2-40B4-BE49-F238E27FC236}">
                <a16:creationId xmlns:a16="http://schemas.microsoft.com/office/drawing/2014/main" id="{B3BF053A-C955-4739-A976-F6B2A3966942}"/>
              </a:ext>
            </a:extLst>
          </p:cNvPr>
          <p:cNvSpPr/>
          <p:nvPr/>
        </p:nvSpPr>
        <p:spPr>
          <a:xfrm>
            <a:off x="1370013" y="-90488"/>
            <a:ext cx="10821987" cy="2057401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endParaRPr lang="fr-FR" altLang="fr-FR" sz="3200" b="1" dirty="0">
              <a:solidFill>
                <a:srgbClr val="2F5597"/>
              </a:solidFill>
              <a:cs typeface="Calibri" panose="020F0502020204030204" pitchFamily="34" charset="0"/>
            </a:endParaRPr>
          </a:p>
        </p:txBody>
      </p:sp>
      <p:sp>
        <p:nvSpPr>
          <p:cNvPr id="27" name="Rectangle 1">
            <a:extLst>
              <a:ext uri="{FF2B5EF4-FFF2-40B4-BE49-F238E27FC236}">
                <a16:creationId xmlns:a16="http://schemas.microsoft.com/office/drawing/2014/main" id="{6BB74FED-8731-438B-8061-FA36223524F7}"/>
              </a:ext>
            </a:extLst>
          </p:cNvPr>
          <p:cNvSpPr/>
          <p:nvPr/>
        </p:nvSpPr>
        <p:spPr>
          <a:xfrm>
            <a:off x="-11113" y="-90488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41988" name="ZoneTexte 30">
            <a:extLst>
              <a:ext uri="{FF2B5EF4-FFF2-40B4-BE49-F238E27FC236}">
                <a16:creationId xmlns:a16="http://schemas.microsoft.com/office/drawing/2014/main" id="{FA78AED7-9377-489F-AC5E-F063A87843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572250"/>
            <a:ext cx="6858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000">
              <a:solidFill>
                <a:srgbClr val="002060"/>
              </a:solidFill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41989" name="Espace réservé du numéro de diapositive 1">
            <a:extLst>
              <a:ext uri="{FF2B5EF4-FFF2-40B4-BE49-F238E27FC236}">
                <a16:creationId xmlns:a16="http://schemas.microsoft.com/office/drawing/2014/main" id="{CB11043E-C563-4D5E-AD73-810607341B19}"/>
              </a:ext>
            </a:extLst>
          </p:cNvPr>
          <p:cNvSpPr txBox="1">
            <a:spLocks/>
          </p:cNvSpPr>
          <p:nvPr/>
        </p:nvSpPr>
        <p:spPr bwMode="auto">
          <a:xfrm>
            <a:off x="11277600" y="6111875"/>
            <a:ext cx="914400" cy="365125"/>
          </a:xfrm>
          <a:prstGeom prst="rect">
            <a:avLst/>
          </a:prstGeom>
          <a:solidFill>
            <a:srgbClr val="42C4E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chemeClr val="bg1"/>
                </a:solidFill>
              </a:rPr>
              <a:t>M</a:t>
            </a:r>
            <a:r>
              <a:rPr lang="fr-FR" altLang="fr-FR" sz="1800" b="1" baseline="30000">
                <a:solidFill>
                  <a:schemeClr val="bg1"/>
                </a:solidFill>
              </a:rPr>
              <a:t>1</a:t>
            </a:r>
            <a:r>
              <a:rPr lang="fr-FR" altLang="fr-FR" sz="1800" b="1">
                <a:solidFill>
                  <a:srgbClr val="CFEDEF"/>
                </a:solidFill>
              </a:rPr>
              <a:t> - </a:t>
            </a:r>
            <a:fld id="{69DD9DAC-492B-4F78-BE92-731D7CA60625}" type="slidenum">
              <a:rPr lang="fr-FR" altLang="fr-FR" sz="1800" b="1"/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5</a:t>
            </a:fld>
            <a:endParaRPr lang="fr-FR" altLang="fr-FR" sz="1800" b="1"/>
          </a:p>
        </p:txBody>
      </p:sp>
      <p:sp>
        <p:nvSpPr>
          <p:cNvPr id="37" name="ZtxtP-TP">
            <a:extLst>
              <a:ext uri="{FF2B5EF4-FFF2-40B4-BE49-F238E27FC236}">
                <a16:creationId xmlns:a16="http://schemas.microsoft.com/office/drawing/2014/main" id="{04E88022-BC17-42B1-B8FE-B1C06EED49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1813" y="5686425"/>
            <a:ext cx="762000" cy="2762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altLang="fr-FR" sz="1200" b="1" kern="0" dirty="0">
                <a:solidFill>
                  <a:schemeClr val="bg1"/>
                </a:solidFill>
                <a:latin typeface="Corbel" panose="020B0503020204020204" pitchFamily="34" charset="0"/>
                <a:ea typeface="Ebrima" panose="02000000000000000000" pitchFamily="2" charset="0"/>
                <a:cs typeface="Ebrima" panose="02000000000000000000" pitchFamily="2" charset="0"/>
              </a:rPr>
              <a:t>TP</a:t>
            </a:r>
          </a:p>
        </p:txBody>
      </p:sp>
      <p:sp>
        <p:nvSpPr>
          <p:cNvPr id="25" name="texte complementaire">
            <a:extLst>
              <a:ext uri="{FF2B5EF4-FFF2-40B4-BE49-F238E27FC236}">
                <a16:creationId xmlns:a16="http://schemas.microsoft.com/office/drawing/2014/main" id="{1C38FE83-A8A1-47A3-A375-DBF93E853F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43750" y="2066925"/>
            <a:ext cx="4886325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2200">
                <a:solidFill>
                  <a:srgbClr val="002060"/>
                </a:solidFill>
                <a:cs typeface="Arial" panose="020B0604020202020204" pitchFamily="34" charset="0"/>
              </a:rPr>
              <a:t>*Si tratta di fare una stima dato che non è possibile che si consumi tutto l’ossigeno …</a:t>
            </a:r>
          </a:p>
        </p:txBody>
      </p:sp>
      <p:pic>
        <p:nvPicPr>
          <p:cNvPr id="44042" name="Image 1">
            <a:extLst>
              <a:ext uri="{FF2B5EF4-FFF2-40B4-BE49-F238E27FC236}">
                <a16:creationId xmlns:a16="http://schemas.microsoft.com/office/drawing/2014/main" id="{DE9C8369-4681-4A5F-B46A-3811AE92AB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8213" y="1582738"/>
            <a:ext cx="3784600" cy="2767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93" name="ZoneTexte 30">
            <a:extLst>
              <a:ext uri="{FF2B5EF4-FFF2-40B4-BE49-F238E27FC236}">
                <a16:creationId xmlns:a16="http://schemas.microsoft.com/office/drawing/2014/main" id="{F81E29AA-B74F-4FEC-8F91-D332E5D0F1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572250"/>
            <a:ext cx="6858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000">
              <a:solidFill>
                <a:srgbClr val="002060"/>
              </a:solidFill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41994" name="ZoneTexte 30">
            <a:extLst>
              <a:ext uri="{FF2B5EF4-FFF2-40B4-BE49-F238E27FC236}">
                <a16:creationId xmlns:a16="http://schemas.microsoft.com/office/drawing/2014/main" id="{EC9EADBF-2821-472C-9257-759EE9C7D8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572250"/>
            <a:ext cx="6858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000">
              <a:solidFill>
                <a:srgbClr val="002060"/>
              </a:solidFill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5E2A7F3-04E7-479A-B191-8DF24A9B806A}"/>
              </a:ext>
            </a:extLst>
          </p:cNvPr>
          <p:cNvSpPr/>
          <p:nvPr/>
        </p:nvSpPr>
        <p:spPr>
          <a:xfrm>
            <a:off x="1471613" y="66675"/>
            <a:ext cx="9720262" cy="1477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fr-FR" altLang="fr-FR" sz="30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charset="0"/>
              </a:rPr>
              <a:t>A </a:t>
            </a:r>
            <a:r>
              <a:rPr lang="fr-FR" altLang="fr-FR" sz="3000" b="1" dirty="0" err="1">
                <a:solidFill>
                  <a:schemeClr val="accent5">
                    <a:lumMod val="75000"/>
                  </a:schemeClr>
                </a:solidFill>
                <a:latin typeface="+mn-lt"/>
                <a:cs typeface="Arial" charset="0"/>
              </a:rPr>
              <a:t>partire</a:t>
            </a:r>
            <a:r>
              <a:rPr lang="fr-FR" altLang="fr-FR" sz="30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charset="0"/>
              </a:rPr>
              <a:t> </a:t>
            </a:r>
            <a:r>
              <a:rPr lang="fr-FR" altLang="fr-FR" sz="3000" b="1" dirty="0" err="1">
                <a:solidFill>
                  <a:schemeClr val="accent5">
                    <a:lumMod val="75000"/>
                  </a:schemeClr>
                </a:solidFill>
                <a:latin typeface="+mn-lt"/>
                <a:cs typeface="Arial" charset="0"/>
              </a:rPr>
              <a:t>dai</a:t>
            </a:r>
            <a:r>
              <a:rPr lang="fr-FR" altLang="fr-FR" sz="30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charset="0"/>
              </a:rPr>
              <a:t> </a:t>
            </a:r>
            <a:r>
              <a:rPr lang="fr-FR" altLang="fr-FR" sz="3000" b="1" dirty="0" err="1">
                <a:solidFill>
                  <a:schemeClr val="accent5">
                    <a:lumMod val="75000"/>
                  </a:schemeClr>
                </a:solidFill>
                <a:latin typeface="+mn-lt"/>
                <a:cs typeface="Arial" charset="0"/>
              </a:rPr>
              <a:t>dati</a:t>
            </a:r>
            <a:r>
              <a:rPr lang="fr-FR" altLang="fr-FR" sz="30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charset="0"/>
              </a:rPr>
              <a:t> </a:t>
            </a:r>
            <a:r>
              <a:rPr lang="fr-FR" altLang="fr-FR" sz="3000" b="1" dirty="0" err="1">
                <a:solidFill>
                  <a:schemeClr val="accent5">
                    <a:lumMod val="75000"/>
                  </a:schemeClr>
                </a:solidFill>
                <a:latin typeface="+mn-lt"/>
                <a:cs typeface="Arial" charset="0"/>
              </a:rPr>
              <a:t>forniti</a:t>
            </a:r>
            <a:r>
              <a:rPr lang="fr-FR" altLang="fr-FR" sz="30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charset="0"/>
              </a:rPr>
              <a:t>, </a:t>
            </a:r>
            <a:r>
              <a:rPr lang="fr-FR" altLang="fr-FR" sz="3000" b="1" dirty="0" err="1">
                <a:solidFill>
                  <a:schemeClr val="accent5">
                    <a:lumMod val="75000"/>
                  </a:schemeClr>
                </a:solidFill>
                <a:latin typeface="+mn-lt"/>
                <a:cs typeface="Arial" charset="0"/>
              </a:rPr>
              <a:t>calcolare</a:t>
            </a:r>
            <a:r>
              <a:rPr lang="fr-FR" altLang="fr-FR" sz="30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charset="0"/>
              </a:rPr>
              <a:t> il tempo </a:t>
            </a:r>
            <a:r>
              <a:rPr lang="fr-FR" altLang="fr-FR" sz="3000" b="1" dirty="0" err="1">
                <a:solidFill>
                  <a:schemeClr val="accent5">
                    <a:lumMod val="75000"/>
                  </a:schemeClr>
                </a:solidFill>
                <a:latin typeface="+mn-lt"/>
                <a:cs typeface="Arial" charset="0"/>
              </a:rPr>
              <a:t>che</a:t>
            </a:r>
            <a:r>
              <a:rPr lang="fr-FR" altLang="fr-FR" sz="30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charset="0"/>
              </a:rPr>
              <a:t> ci </a:t>
            </a:r>
            <a:r>
              <a:rPr lang="fr-FR" altLang="fr-FR" sz="3000" b="1" dirty="0" err="1">
                <a:solidFill>
                  <a:schemeClr val="accent5">
                    <a:lumMod val="75000"/>
                  </a:schemeClr>
                </a:solidFill>
                <a:latin typeface="+mn-lt"/>
                <a:cs typeface="Arial" charset="0"/>
              </a:rPr>
              <a:t>vorrebbe</a:t>
            </a:r>
            <a:r>
              <a:rPr lang="fr-FR" altLang="fr-FR" sz="30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charset="0"/>
              </a:rPr>
              <a:t> a </a:t>
            </a:r>
            <a:r>
              <a:rPr lang="fr-FR" altLang="fr-FR" sz="3000" b="1" dirty="0" err="1">
                <a:solidFill>
                  <a:schemeClr val="accent5">
                    <a:lumMod val="75000"/>
                  </a:schemeClr>
                </a:solidFill>
                <a:latin typeface="+mn-lt"/>
                <a:cs typeface="Arial" charset="0"/>
              </a:rPr>
              <a:t>una</a:t>
            </a:r>
            <a:r>
              <a:rPr lang="fr-FR" altLang="fr-FR" sz="30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charset="0"/>
              </a:rPr>
              <a:t> classe di 24 </a:t>
            </a:r>
            <a:r>
              <a:rPr lang="fr-FR" altLang="fr-FR" sz="3000" b="1" dirty="0" err="1">
                <a:solidFill>
                  <a:schemeClr val="accent5">
                    <a:lumMod val="75000"/>
                  </a:schemeClr>
                </a:solidFill>
                <a:latin typeface="+mn-lt"/>
                <a:cs typeface="Arial" charset="0"/>
              </a:rPr>
              <a:t>alunni</a:t>
            </a:r>
            <a:r>
              <a:rPr lang="fr-FR" altLang="fr-FR" sz="30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charset="0"/>
              </a:rPr>
              <a:t> per </a:t>
            </a:r>
            <a:r>
              <a:rPr lang="fr-FR" altLang="fr-FR" sz="3000" b="1" dirty="0" err="1">
                <a:solidFill>
                  <a:schemeClr val="accent5">
                    <a:lumMod val="75000"/>
                  </a:schemeClr>
                </a:solidFill>
                <a:latin typeface="+mn-lt"/>
                <a:cs typeface="Arial" charset="0"/>
              </a:rPr>
              <a:t>consumare</a:t>
            </a:r>
            <a:r>
              <a:rPr lang="fr-FR" altLang="fr-FR" sz="30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charset="0"/>
              </a:rPr>
              <a:t> </a:t>
            </a:r>
            <a:r>
              <a:rPr lang="fr-FR" altLang="fr-FR" sz="3000" b="1" dirty="0" err="1">
                <a:solidFill>
                  <a:schemeClr val="accent5">
                    <a:lumMod val="75000"/>
                  </a:schemeClr>
                </a:solidFill>
                <a:latin typeface="+mn-lt"/>
                <a:cs typeface="Arial" charset="0"/>
              </a:rPr>
              <a:t>tutto</a:t>
            </a:r>
            <a:r>
              <a:rPr lang="fr-FR" altLang="fr-FR" sz="30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charset="0"/>
              </a:rPr>
              <a:t> l’</a:t>
            </a:r>
            <a:r>
              <a:rPr lang="fr-FR" altLang="fr-FR" sz="3000" b="1" dirty="0" err="1">
                <a:solidFill>
                  <a:schemeClr val="accent5">
                    <a:lumMod val="75000"/>
                  </a:schemeClr>
                </a:solidFill>
                <a:latin typeface="+mn-lt"/>
                <a:cs typeface="Arial" charset="0"/>
              </a:rPr>
              <a:t>ossigeno</a:t>
            </a:r>
            <a:r>
              <a:rPr lang="fr-FR" altLang="fr-FR" sz="30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charset="0"/>
              </a:rPr>
              <a:t> </a:t>
            </a:r>
            <a:r>
              <a:rPr lang="fr-FR" altLang="fr-FR" sz="3000" b="1" dirty="0" err="1">
                <a:solidFill>
                  <a:schemeClr val="accent5">
                    <a:lumMod val="75000"/>
                  </a:schemeClr>
                </a:solidFill>
                <a:latin typeface="+mn-lt"/>
                <a:cs typeface="Arial" charset="0"/>
              </a:rPr>
              <a:t>disponibile</a:t>
            </a:r>
            <a:r>
              <a:rPr lang="fr-FR" altLang="fr-FR" sz="30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charset="0"/>
              </a:rPr>
              <a:t>*</a:t>
            </a:r>
          </a:p>
        </p:txBody>
      </p:sp>
      <p:grpSp>
        <p:nvGrpSpPr>
          <p:cNvPr id="41996" name="Groupe 6">
            <a:extLst>
              <a:ext uri="{FF2B5EF4-FFF2-40B4-BE49-F238E27FC236}">
                <a16:creationId xmlns:a16="http://schemas.microsoft.com/office/drawing/2014/main" id="{C48AF875-64F9-4D84-9001-0054E70E44CB}"/>
              </a:ext>
            </a:extLst>
          </p:cNvPr>
          <p:cNvGrpSpPr>
            <a:grpSpLocks/>
          </p:cNvGrpSpPr>
          <p:nvPr/>
        </p:nvGrpSpPr>
        <p:grpSpPr bwMode="auto">
          <a:xfrm>
            <a:off x="10991850" y="117475"/>
            <a:ext cx="1323975" cy="857250"/>
            <a:chOff x="-2753355" y="8772938"/>
            <a:chExt cx="1916047" cy="1241911"/>
          </a:xfrm>
        </p:grpSpPr>
        <p:pic>
          <p:nvPicPr>
            <p:cNvPr id="42006" name="PictoVideo">
              <a:extLst>
                <a:ext uri="{FF2B5EF4-FFF2-40B4-BE49-F238E27FC236}">
                  <a16:creationId xmlns:a16="http://schemas.microsoft.com/office/drawing/2014/main" id="{CF761479-5311-48CD-9FD4-DAF02F69759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481700" y="8772938"/>
              <a:ext cx="1464899" cy="12419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" name="ZtxtP-Video">
              <a:extLst>
                <a:ext uri="{FF2B5EF4-FFF2-40B4-BE49-F238E27FC236}">
                  <a16:creationId xmlns:a16="http://schemas.microsoft.com/office/drawing/2014/main" id="{E8C28705-FB01-4863-8474-6EC9298075F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21010010">
              <a:off x="-2753355" y="8887930"/>
              <a:ext cx="1916047" cy="443869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altLang="fr-FR" sz="1400" b="1" kern="0" dirty="0">
                  <a:solidFill>
                    <a:schemeClr val="bg1"/>
                  </a:solidFill>
                  <a:latin typeface="+mn-lt"/>
                  <a:ea typeface="Chelsea Market" panose="02000000000000000000" pitchFamily="2" charset="0"/>
                  <a:cs typeface="Ebrima" panose="02000000000000000000" pitchFamily="2" charset="0"/>
                </a:rPr>
                <a:t>ESERCIZIO</a:t>
              </a:r>
            </a:p>
          </p:txBody>
        </p:sp>
      </p:grpSp>
      <p:pic>
        <p:nvPicPr>
          <p:cNvPr id="41997" name="Image 5">
            <a:extLst>
              <a:ext uri="{FF2B5EF4-FFF2-40B4-BE49-F238E27FC236}">
                <a16:creationId xmlns:a16="http://schemas.microsoft.com/office/drawing/2014/main" id="{12E8726F-10D7-42EC-A88B-17001039A0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750" y="871538"/>
            <a:ext cx="2786063" cy="594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B4B8A86C-64C2-42C2-8FCC-ED1D0DF8427B}"/>
              </a:ext>
            </a:extLst>
          </p:cNvPr>
          <p:cNvGrpSpPr>
            <a:grpSpLocks/>
          </p:cNvGrpSpPr>
          <p:nvPr/>
        </p:nvGrpSpPr>
        <p:grpSpPr bwMode="auto">
          <a:xfrm>
            <a:off x="2954338" y="4194175"/>
            <a:ext cx="8977312" cy="2667000"/>
            <a:chOff x="3599655" y="4250532"/>
            <a:chExt cx="8220921" cy="2666466"/>
          </a:xfrm>
        </p:grpSpPr>
        <p:grpSp>
          <p:nvGrpSpPr>
            <p:cNvPr id="42000" name="Groupe 1">
              <a:extLst>
                <a:ext uri="{FF2B5EF4-FFF2-40B4-BE49-F238E27FC236}">
                  <a16:creationId xmlns:a16="http://schemas.microsoft.com/office/drawing/2014/main" id="{86C176B8-2B2D-4001-873E-6EED0366C00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599655" y="4250532"/>
              <a:ext cx="5864226" cy="2666466"/>
              <a:chOff x="4286248" y="4159133"/>
              <a:chExt cx="9299577" cy="2666466"/>
            </a:xfrm>
          </p:grpSpPr>
          <p:sp>
            <p:nvSpPr>
              <p:cNvPr id="42004" name="texte complementaire">
                <a:extLst>
                  <a:ext uri="{FF2B5EF4-FFF2-40B4-BE49-F238E27FC236}">
                    <a16:creationId xmlns:a16="http://schemas.microsoft.com/office/drawing/2014/main" id="{AF7C8C89-BA9D-43E4-964F-D3CA842888D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86249" y="4609983"/>
                <a:ext cx="9299576" cy="22156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fr-FR" altLang="fr-FR" sz="2000" b="1">
                    <a:solidFill>
                      <a:srgbClr val="002060"/>
                    </a:solidFill>
                    <a:cs typeface="Arial" panose="020B0604020202020204" pitchFamily="34" charset="0"/>
                  </a:rPr>
                  <a:t>Superficie = </a:t>
                </a:r>
                <a:r>
                  <a:rPr lang="fr-FR" altLang="fr-FR" sz="2000" b="1">
                    <a:solidFill>
                      <a:srgbClr val="FF0000"/>
                    </a:solidFill>
                    <a:cs typeface="Arial" panose="020B0604020202020204" pitchFamily="34" charset="0"/>
                  </a:rPr>
                  <a:t>40m²</a:t>
                </a:r>
                <a:r>
                  <a:rPr lang="fr-FR" altLang="fr-FR" sz="2000" b="1">
                    <a:solidFill>
                      <a:srgbClr val="002060"/>
                    </a:solidFill>
                    <a:cs typeface="Arial" panose="020B0604020202020204" pitchFamily="34" charset="0"/>
                  </a:rPr>
                  <a:t> - altezza = </a:t>
                </a:r>
                <a:r>
                  <a:rPr lang="fr-FR" altLang="fr-FR" sz="2000" b="1">
                    <a:solidFill>
                      <a:srgbClr val="FF0000"/>
                    </a:solidFill>
                    <a:cs typeface="Arial" panose="020B0604020202020204" pitchFamily="34" charset="0"/>
                  </a:rPr>
                  <a:t>2,4m</a:t>
                </a:r>
                <a:r>
                  <a:rPr lang="fr-FR" altLang="fr-FR" sz="2000" b="1">
                    <a:solidFill>
                      <a:srgbClr val="002060"/>
                    </a:solidFill>
                    <a:cs typeface="Arial" panose="020B0604020202020204" pitchFamily="34" charset="0"/>
                  </a:rPr>
                  <a:t>	  	</a:t>
                </a:r>
              </a:p>
              <a:p>
                <a:pPr>
                  <a:lnSpc>
                    <a:spcPct val="100000"/>
                  </a:lnSpc>
                  <a:spcBef>
                    <a:spcPct val="0"/>
                  </a:spcBef>
                  <a:buFont typeface="Arial" panose="020B0604020202020204" pitchFamily="34" charset="0"/>
                  <a:buNone/>
                </a:pPr>
                <a:r>
                  <a:rPr lang="fr-FR" altLang="fr-FR" sz="2000" b="1">
                    <a:solidFill>
                      <a:srgbClr val="002060"/>
                    </a:solidFill>
                    <a:cs typeface="Arial" panose="020B0604020202020204" pitchFamily="34" charset="0"/>
                  </a:rPr>
                  <a:t>Composizione dell’aria : </a:t>
                </a:r>
                <a:r>
                  <a:rPr lang="fr-FR" altLang="fr-FR" sz="2000" b="1">
                    <a:solidFill>
                      <a:srgbClr val="FF0000"/>
                    </a:solidFill>
                    <a:cs typeface="Arial" panose="020B0604020202020204" pitchFamily="34" charset="0"/>
                  </a:rPr>
                  <a:t>21%</a:t>
                </a:r>
                <a:r>
                  <a:rPr lang="fr-FR" altLang="fr-FR" sz="2000" b="1">
                    <a:solidFill>
                      <a:srgbClr val="002060"/>
                    </a:solidFill>
                    <a:cs typeface="Arial" panose="020B0604020202020204" pitchFamily="34" charset="0"/>
                  </a:rPr>
                  <a:t> </a:t>
                </a:r>
                <a:r>
                  <a:rPr lang="fr-FR" altLang="fr-FR" sz="2000" b="1">
                    <a:solidFill>
                      <a:srgbClr val="FF0000"/>
                    </a:solidFill>
                    <a:cs typeface="Arial" panose="020B0604020202020204" pitchFamily="34" charset="0"/>
                  </a:rPr>
                  <a:t>di</a:t>
                </a:r>
                <a:r>
                  <a:rPr lang="fr-FR" altLang="fr-FR" sz="2000" b="1">
                    <a:solidFill>
                      <a:srgbClr val="002060"/>
                    </a:solidFill>
                    <a:cs typeface="Arial" panose="020B0604020202020204" pitchFamily="34" charset="0"/>
                  </a:rPr>
                  <a:t> </a:t>
                </a:r>
                <a:r>
                  <a:rPr lang="fr-FR" altLang="fr-FR" sz="2000" b="1">
                    <a:solidFill>
                      <a:srgbClr val="0F90D1"/>
                    </a:solidFill>
                    <a:cs typeface="Arial" panose="020B0604020202020204" pitchFamily="34" charset="0"/>
                  </a:rPr>
                  <a:t>O</a:t>
                </a:r>
                <a:r>
                  <a:rPr lang="fr-FR" altLang="fr-FR" sz="2000" b="1" baseline="-25000">
                    <a:solidFill>
                      <a:srgbClr val="0F90D1"/>
                    </a:solidFill>
                    <a:cs typeface="Arial" panose="020B0604020202020204" pitchFamily="34" charset="0"/>
                  </a:rPr>
                  <a:t>2 </a:t>
                </a:r>
                <a:r>
                  <a:rPr lang="fr-FR" altLang="fr-FR" sz="2000" b="1">
                    <a:solidFill>
                      <a:srgbClr val="002060"/>
                    </a:solidFill>
                    <a:cs typeface="Arial" panose="020B0604020202020204" pitchFamily="34" charset="0"/>
                  </a:rPr>
                  <a:t>	</a:t>
                </a:r>
              </a:p>
              <a:p>
                <a:pPr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fr-FR" altLang="fr-FR" sz="2000" b="1">
                    <a:solidFill>
                      <a:srgbClr val="002060"/>
                    </a:solidFill>
                    <a:cs typeface="Arial" panose="020B0604020202020204" pitchFamily="34" charset="0"/>
                  </a:rPr>
                  <a:t>Quantità di </a:t>
                </a:r>
                <a:r>
                  <a:rPr lang="fr-FR" altLang="fr-FR" sz="2000" b="1">
                    <a:solidFill>
                      <a:srgbClr val="0F90D1"/>
                    </a:solidFill>
                    <a:cs typeface="Arial" panose="020B0604020202020204" pitchFamily="34" charset="0"/>
                  </a:rPr>
                  <a:t>O</a:t>
                </a:r>
                <a:r>
                  <a:rPr lang="fr-FR" altLang="fr-FR" sz="2000" b="1" baseline="-25000">
                    <a:solidFill>
                      <a:srgbClr val="0F90D1"/>
                    </a:solidFill>
                    <a:cs typeface="Arial" panose="020B0604020202020204" pitchFamily="34" charset="0"/>
                  </a:rPr>
                  <a:t>2</a:t>
                </a:r>
                <a:r>
                  <a:rPr lang="fr-FR" altLang="fr-FR" sz="2000" b="1">
                    <a:solidFill>
                      <a:srgbClr val="002060"/>
                    </a:solidFill>
                    <a:cs typeface="Arial" panose="020B0604020202020204" pitchFamily="34" charset="0"/>
                  </a:rPr>
                  <a:t> inspirata / persona : </a:t>
                </a:r>
                <a:r>
                  <a:rPr lang="fr-FR" altLang="fr-FR" sz="2000" b="1">
                    <a:solidFill>
                      <a:srgbClr val="FF0000"/>
                    </a:solidFill>
                    <a:cs typeface="Arial" panose="020B0604020202020204" pitchFamily="34" charset="0"/>
                  </a:rPr>
                  <a:t>21% dell’aria inspirata</a:t>
                </a:r>
              </a:p>
              <a:p>
                <a:pPr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fr-FR" altLang="fr-FR" sz="2000" b="1">
                    <a:solidFill>
                      <a:srgbClr val="002060"/>
                    </a:solidFill>
                    <a:cs typeface="Arial" panose="020B0604020202020204" pitchFamily="34" charset="0"/>
                  </a:rPr>
                  <a:t>Quantità di </a:t>
                </a:r>
                <a:r>
                  <a:rPr lang="fr-FR" altLang="fr-FR" sz="2000" b="1">
                    <a:solidFill>
                      <a:srgbClr val="0F90D1"/>
                    </a:solidFill>
                    <a:cs typeface="Arial" panose="020B0604020202020204" pitchFamily="34" charset="0"/>
                  </a:rPr>
                  <a:t>O</a:t>
                </a:r>
                <a:r>
                  <a:rPr lang="fr-FR" altLang="fr-FR" sz="2000" b="1" baseline="-25000">
                    <a:solidFill>
                      <a:srgbClr val="0F90D1"/>
                    </a:solidFill>
                    <a:cs typeface="Arial" panose="020B0604020202020204" pitchFamily="34" charset="0"/>
                  </a:rPr>
                  <a:t>2</a:t>
                </a:r>
                <a:r>
                  <a:rPr lang="fr-FR" altLang="fr-FR" sz="2000" b="1">
                    <a:solidFill>
                      <a:srgbClr val="002060"/>
                    </a:solidFill>
                    <a:cs typeface="Arial" panose="020B0604020202020204" pitchFamily="34" charset="0"/>
                  </a:rPr>
                  <a:t> espirata / persona : </a:t>
                </a:r>
                <a:r>
                  <a:rPr lang="fr-FR" altLang="fr-FR" sz="2000" b="1">
                    <a:solidFill>
                      <a:srgbClr val="FF0000"/>
                    </a:solidFill>
                    <a:cs typeface="Arial" panose="020B0604020202020204" pitchFamily="34" charset="0"/>
                  </a:rPr>
                  <a:t>17% dell’aria espirata</a:t>
                </a:r>
              </a:p>
              <a:p>
                <a:pPr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fr-FR" altLang="fr-FR" sz="2000" b="1">
                    <a:solidFill>
                      <a:srgbClr val="002060"/>
                    </a:solidFill>
                    <a:cs typeface="Arial" panose="020B0604020202020204" pitchFamily="34" charset="0"/>
                  </a:rPr>
                  <a:t>Quantità di aria utilizzata / persona : </a:t>
                </a:r>
                <a:r>
                  <a:rPr lang="fr-FR" altLang="fr-FR" sz="2000" b="1">
                    <a:solidFill>
                      <a:srgbClr val="FF0000"/>
                    </a:solidFill>
                    <a:cs typeface="Arial" panose="020B0604020202020204" pitchFamily="34" charset="0"/>
                  </a:rPr>
                  <a:t>10L/min</a:t>
                </a:r>
              </a:p>
              <a:p>
                <a:pPr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fr-FR" altLang="fr-FR" sz="2000" b="1">
                    <a:solidFill>
                      <a:srgbClr val="FF0000"/>
                    </a:solidFill>
                    <a:cs typeface="Arial" panose="020B0604020202020204" pitchFamily="34" charset="0"/>
                  </a:rPr>
                  <a:t>Nota : 1m</a:t>
                </a:r>
                <a:r>
                  <a:rPr lang="fr-FR" altLang="fr-FR" sz="2000" b="1" baseline="30000">
                    <a:solidFill>
                      <a:srgbClr val="FF0000"/>
                    </a:solidFill>
                    <a:cs typeface="Arial" panose="020B0604020202020204" pitchFamily="34" charset="0"/>
                  </a:rPr>
                  <a:t>3</a:t>
                </a:r>
                <a:r>
                  <a:rPr lang="fr-FR" altLang="fr-FR" sz="2000" b="1">
                    <a:solidFill>
                      <a:srgbClr val="FF0000"/>
                    </a:solidFill>
                    <a:cs typeface="Arial" panose="020B0604020202020204" pitchFamily="34" charset="0"/>
                  </a:rPr>
                  <a:t> = 1 000L d’aria</a:t>
                </a:r>
              </a:p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endParaRPr lang="fr-FR" altLang="fr-FR" sz="1800">
                  <a:solidFill>
                    <a:srgbClr val="002060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19" name="texte complémentaire">
                <a:extLst>
                  <a:ext uri="{FF2B5EF4-FFF2-40B4-BE49-F238E27FC236}">
                    <a16:creationId xmlns:a16="http://schemas.microsoft.com/office/drawing/2014/main" id="{068A6B0B-27E4-4F42-B0B4-4FC98BFCFBC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86248" y="4159133"/>
                <a:ext cx="3020033" cy="43012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  <a:defRPr/>
                </a:pPr>
                <a:r>
                  <a:rPr lang="fr-FR" altLang="fr-FR" sz="2200" b="1" u="sng" dirty="0">
                    <a:solidFill>
                      <a:schemeClr val="accent5">
                        <a:lumMod val="75000"/>
                      </a:schemeClr>
                    </a:solidFill>
                    <a:cs typeface="Arial" panose="020B0604020202020204" pitchFamily="34" charset="0"/>
                  </a:rPr>
                  <a:t>Dati</a:t>
                </a:r>
                <a:r>
                  <a:rPr lang="fr-FR" altLang="fr-FR" sz="2200" b="1" dirty="0">
                    <a:solidFill>
                      <a:schemeClr val="accent5">
                        <a:lumMod val="75000"/>
                      </a:schemeClr>
                    </a:solidFill>
                    <a:cs typeface="Arial" panose="020B0604020202020204" pitchFamily="34" charset="0"/>
                  </a:rPr>
                  <a:t> :</a:t>
                </a:r>
              </a:p>
            </p:txBody>
          </p:sp>
        </p:grpSp>
        <p:grpSp>
          <p:nvGrpSpPr>
            <p:cNvPr id="42001" name="Groupe ROUGE">
              <a:extLst>
                <a:ext uri="{FF2B5EF4-FFF2-40B4-BE49-F238E27FC236}">
                  <a16:creationId xmlns:a16="http://schemas.microsoft.com/office/drawing/2014/main" id="{424CD709-8407-46DA-ADF9-AC9F704CA801}"/>
                </a:ext>
              </a:extLst>
            </p:cNvPr>
            <p:cNvGrpSpPr>
              <a:grpSpLocks/>
            </p:cNvGrpSpPr>
            <p:nvPr/>
          </p:nvGrpSpPr>
          <p:grpSpPr bwMode="auto">
            <a:xfrm rot="319275">
              <a:off x="9610886" y="5037800"/>
              <a:ext cx="2209690" cy="877738"/>
              <a:chOff x="5553832" y="1159592"/>
              <a:chExt cx="2209690" cy="1200699"/>
            </a:xfrm>
          </p:grpSpPr>
          <p:sp>
            <p:nvSpPr>
              <p:cNvPr id="26" name="rond rouge">
                <a:extLst>
                  <a:ext uri="{FF2B5EF4-FFF2-40B4-BE49-F238E27FC236}">
                    <a16:creationId xmlns:a16="http://schemas.microsoft.com/office/drawing/2014/main" id="{EBC1DAB6-8347-40AC-9077-D93B301AA8AF}"/>
                  </a:ext>
                </a:extLst>
              </p:cNvPr>
              <p:cNvSpPr/>
              <p:nvPr/>
            </p:nvSpPr>
            <p:spPr>
              <a:xfrm rot="21280725">
                <a:off x="5553828" y="1159557"/>
                <a:ext cx="2209691" cy="1200663"/>
              </a:xfrm>
              <a:custGeom>
                <a:avLst/>
                <a:gdLst>
                  <a:gd name="connsiteX0" fmla="*/ 0 w 5826377"/>
                  <a:gd name="connsiteY0" fmla="*/ 1033411 h 2066821"/>
                  <a:gd name="connsiteX1" fmla="*/ 2913189 w 5826377"/>
                  <a:gd name="connsiteY1" fmla="*/ 0 h 2066821"/>
                  <a:gd name="connsiteX2" fmla="*/ 5826378 w 5826377"/>
                  <a:gd name="connsiteY2" fmla="*/ 1033411 h 2066821"/>
                  <a:gd name="connsiteX3" fmla="*/ 2913189 w 5826377"/>
                  <a:gd name="connsiteY3" fmla="*/ 2066822 h 2066821"/>
                  <a:gd name="connsiteX4" fmla="*/ 0 w 5826377"/>
                  <a:gd name="connsiteY4" fmla="*/ 1033411 h 2066821"/>
                  <a:gd name="connsiteX0" fmla="*/ 0 w 5963004"/>
                  <a:gd name="connsiteY0" fmla="*/ 1117673 h 2151084"/>
                  <a:gd name="connsiteX1" fmla="*/ 2913189 w 5963004"/>
                  <a:gd name="connsiteY1" fmla="*/ 84262 h 2151084"/>
                  <a:gd name="connsiteX2" fmla="*/ 4908260 w 5963004"/>
                  <a:gd name="connsiteY2" fmla="*/ 178808 h 2151084"/>
                  <a:gd name="connsiteX3" fmla="*/ 5826378 w 5963004"/>
                  <a:gd name="connsiteY3" fmla="*/ 1117673 h 2151084"/>
                  <a:gd name="connsiteX4" fmla="*/ 2913189 w 5963004"/>
                  <a:gd name="connsiteY4" fmla="*/ 2151084 h 2151084"/>
                  <a:gd name="connsiteX5" fmla="*/ 0 w 5963004"/>
                  <a:gd name="connsiteY5" fmla="*/ 1117673 h 2151084"/>
                  <a:gd name="connsiteX0" fmla="*/ 0 w 5682491"/>
                  <a:gd name="connsiteY0" fmla="*/ 1117673 h 2198926"/>
                  <a:gd name="connsiteX1" fmla="*/ 2913189 w 5682491"/>
                  <a:gd name="connsiteY1" fmla="*/ 84262 h 2198926"/>
                  <a:gd name="connsiteX2" fmla="*/ 4908260 w 5682491"/>
                  <a:gd name="connsiteY2" fmla="*/ 178808 h 2198926"/>
                  <a:gd name="connsiteX3" fmla="*/ 5502993 w 5682491"/>
                  <a:gd name="connsiteY3" fmla="*/ 1920561 h 2198926"/>
                  <a:gd name="connsiteX4" fmla="*/ 2913189 w 5682491"/>
                  <a:gd name="connsiteY4" fmla="*/ 2151084 h 2198926"/>
                  <a:gd name="connsiteX5" fmla="*/ 0 w 5682491"/>
                  <a:gd name="connsiteY5" fmla="*/ 1117673 h 2198926"/>
                  <a:gd name="connsiteX0" fmla="*/ 0 w 5660189"/>
                  <a:gd name="connsiteY0" fmla="*/ 926212 h 2198502"/>
                  <a:gd name="connsiteX1" fmla="*/ 2890887 w 5660189"/>
                  <a:gd name="connsiteY1" fmla="*/ 71221 h 2198502"/>
                  <a:gd name="connsiteX2" fmla="*/ 4885958 w 5660189"/>
                  <a:gd name="connsiteY2" fmla="*/ 165767 h 2198502"/>
                  <a:gd name="connsiteX3" fmla="*/ 5480691 w 5660189"/>
                  <a:gd name="connsiteY3" fmla="*/ 1907520 h 2198502"/>
                  <a:gd name="connsiteX4" fmla="*/ 2890887 w 5660189"/>
                  <a:gd name="connsiteY4" fmla="*/ 2138043 h 2198502"/>
                  <a:gd name="connsiteX5" fmla="*/ 0 w 5660189"/>
                  <a:gd name="connsiteY5" fmla="*/ 926212 h 2198502"/>
                  <a:gd name="connsiteX0" fmla="*/ 13287 w 5673476"/>
                  <a:gd name="connsiteY0" fmla="*/ 941739 h 2214029"/>
                  <a:gd name="connsiteX1" fmla="*/ 1956320 w 5673476"/>
                  <a:gd name="connsiteY1" fmla="*/ 64445 h 2214029"/>
                  <a:gd name="connsiteX2" fmla="*/ 4899245 w 5673476"/>
                  <a:gd name="connsiteY2" fmla="*/ 181294 h 2214029"/>
                  <a:gd name="connsiteX3" fmla="*/ 5493978 w 5673476"/>
                  <a:gd name="connsiteY3" fmla="*/ 1923047 h 2214029"/>
                  <a:gd name="connsiteX4" fmla="*/ 2904174 w 5673476"/>
                  <a:gd name="connsiteY4" fmla="*/ 2153570 h 2214029"/>
                  <a:gd name="connsiteX5" fmla="*/ 13287 w 5673476"/>
                  <a:gd name="connsiteY5" fmla="*/ 941739 h 2214029"/>
                  <a:gd name="connsiteX0" fmla="*/ 101649 w 5761838"/>
                  <a:gd name="connsiteY0" fmla="*/ 941739 h 2143739"/>
                  <a:gd name="connsiteX1" fmla="*/ 2044682 w 5761838"/>
                  <a:gd name="connsiteY1" fmla="*/ 64445 h 2143739"/>
                  <a:gd name="connsiteX2" fmla="*/ 4987607 w 5761838"/>
                  <a:gd name="connsiteY2" fmla="*/ 181294 h 2143739"/>
                  <a:gd name="connsiteX3" fmla="*/ 5582340 w 5761838"/>
                  <a:gd name="connsiteY3" fmla="*/ 1923047 h 2143739"/>
                  <a:gd name="connsiteX4" fmla="*/ 840350 w 5761838"/>
                  <a:gd name="connsiteY4" fmla="*/ 2064360 h 2143739"/>
                  <a:gd name="connsiteX5" fmla="*/ 101649 w 5761838"/>
                  <a:gd name="connsiteY5" fmla="*/ 941739 h 2143739"/>
                  <a:gd name="connsiteX0" fmla="*/ 188442 w 5536397"/>
                  <a:gd name="connsiteY0" fmla="*/ 630387 h 2143793"/>
                  <a:gd name="connsiteX1" fmla="*/ 1819241 w 5536397"/>
                  <a:gd name="connsiteY1" fmla="*/ 43025 h 2143793"/>
                  <a:gd name="connsiteX2" fmla="*/ 4762166 w 5536397"/>
                  <a:gd name="connsiteY2" fmla="*/ 159874 h 2143793"/>
                  <a:gd name="connsiteX3" fmla="*/ 5356899 w 5536397"/>
                  <a:gd name="connsiteY3" fmla="*/ 1901627 h 2143793"/>
                  <a:gd name="connsiteX4" fmla="*/ 614909 w 5536397"/>
                  <a:gd name="connsiteY4" fmla="*/ 2042940 h 2143793"/>
                  <a:gd name="connsiteX5" fmla="*/ 188442 w 5536397"/>
                  <a:gd name="connsiteY5" fmla="*/ 630387 h 2143793"/>
                  <a:gd name="connsiteX0" fmla="*/ 174325 w 5321361"/>
                  <a:gd name="connsiteY0" fmla="*/ 630387 h 2200733"/>
                  <a:gd name="connsiteX1" fmla="*/ 1805124 w 5321361"/>
                  <a:gd name="connsiteY1" fmla="*/ 43025 h 2200733"/>
                  <a:gd name="connsiteX2" fmla="*/ 4748049 w 5321361"/>
                  <a:gd name="connsiteY2" fmla="*/ 159874 h 2200733"/>
                  <a:gd name="connsiteX3" fmla="*/ 5086304 w 5321361"/>
                  <a:gd name="connsiteY3" fmla="*/ 2035442 h 2200733"/>
                  <a:gd name="connsiteX4" fmla="*/ 600792 w 5321361"/>
                  <a:gd name="connsiteY4" fmla="*/ 2042940 h 2200733"/>
                  <a:gd name="connsiteX5" fmla="*/ 174325 w 5321361"/>
                  <a:gd name="connsiteY5" fmla="*/ 630387 h 2200733"/>
                  <a:gd name="connsiteX0" fmla="*/ 174325 w 5420438"/>
                  <a:gd name="connsiteY0" fmla="*/ 630387 h 2200733"/>
                  <a:gd name="connsiteX1" fmla="*/ 1805124 w 5420438"/>
                  <a:gd name="connsiteY1" fmla="*/ 43025 h 2200733"/>
                  <a:gd name="connsiteX2" fmla="*/ 4748049 w 5420438"/>
                  <a:gd name="connsiteY2" fmla="*/ 159874 h 2200733"/>
                  <a:gd name="connsiteX3" fmla="*/ 5086304 w 5420438"/>
                  <a:gd name="connsiteY3" fmla="*/ 2035442 h 2200733"/>
                  <a:gd name="connsiteX4" fmla="*/ 600792 w 5420438"/>
                  <a:gd name="connsiteY4" fmla="*/ 2042940 h 2200733"/>
                  <a:gd name="connsiteX5" fmla="*/ 174325 w 5420438"/>
                  <a:gd name="connsiteY5" fmla="*/ 630387 h 2200733"/>
                  <a:gd name="connsiteX0" fmla="*/ 174325 w 5372147"/>
                  <a:gd name="connsiteY0" fmla="*/ 607394 h 2177740"/>
                  <a:gd name="connsiteX1" fmla="*/ 1805124 w 5372147"/>
                  <a:gd name="connsiteY1" fmla="*/ 20032 h 2177740"/>
                  <a:gd name="connsiteX2" fmla="*/ 4748049 w 5372147"/>
                  <a:gd name="connsiteY2" fmla="*/ 136881 h 2177740"/>
                  <a:gd name="connsiteX3" fmla="*/ 4937619 w 5372147"/>
                  <a:gd name="connsiteY3" fmla="*/ 203787 h 2177740"/>
                  <a:gd name="connsiteX4" fmla="*/ 5086304 w 5372147"/>
                  <a:gd name="connsiteY4" fmla="*/ 2012449 h 2177740"/>
                  <a:gd name="connsiteX5" fmla="*/ 600792 w 5372147"/>
                  <a:gd name="connsiteY5" fmla="*/ 2019947 h 2177740"/>
                  <a:gd name="connsiteX6" fmla="*/ 174325 w 5372147"/>
                  <a:gd name="connsiteY6" fmla="*/ 607394 h 2177740"/>
                  <a:gd name="connsiteX0" fmla="*/ 174325 w 5372147"/>
                  <a:gd name="connsiteY0" fmla="*/ 607394 h 2177740"/>
                  <a:gd name="connsiteX1" fmla="*/ 1805124 w 5372147"/>
                  <a:gd name="connsiteY1" fmla="*/ 20032 h 2177740"/>
                  <a:gd name="connsiteX2" fmla="*/ 4748049 w 5372147"/>
                  <a:gd name="connsiteY2" fmla="*/ 136881 h 2177740"/>
                  <a:gd name="connsiteX3" fmla="*/ 4937619 w 5372147"/>
                  <a:gd name="connsiteY3" fmla="*/ 203787 h 2177740"/>
                  <a:gd name="connsiteX4" fmla="*/ 5086304 w 5372147"/>
                  <a:gd name="connsiteY4" fmla="*/ 2012449 h 2177740"/>
                  <a:gd name="connsiteX5" fmla="*/ 600792 w 5372147"/>
                  <a:gd name="connsiteY5" fmla="*/ 2019947 h 2177740"/>
                  <a:gd name="connsiteX6" fmla="*/ 174325 w 5372147"/>
                  <a:gd name="connsiteY6" fmla="*/ 607394 h 2177740"/>
                  <a:gd name="connsiteX0" fmla="*/ 174325 w 5428298"/>
                  <a:gd name="connsiteY0" fmla="*/ 682960 h 2297981"/>
                  <a:gd name="connsiteX1" fmla="*/ 1805124 w 5428298"/>
                  <a:gd name="connsiteY1" fmla="*/ 95598 h 2297981"/>
                  <a:gd name="connsiteX2" fmla="*/ 4748049 w 5428298"/>
                  <a:gd name="connsiteY2" fmla="*/ 212447 h 2297981"/>
                  <a:gd name="connsiteX3" fmla="*/ 5086304 w 5428298"/>
                  <a:gd name="connsiteY3" fmla="*/ 2088015 h 2297981"/>
                  <a:gd name="connsiteX4" fmla="*/ 600792 w 5428298"/>
                  <a:gd name="connsiteY4" fmla="*/ 2095513 h 2297981"/>
                  <a:gd name="connsiteX5" fmla="*/ 174325 w 5428298"/>
                  <a:gd name="connsiteY5" fmla="*/ 682960 h 2297981"/>
                  <a:gd name="connsiteX0" fmla="*/ 151277 w 4978783"/>
                  <a:gd name="connsiteY0" fmla="*/ 2095513 h 2334141"/>
                  <a:gd name="connsiteX1" fmla="*/ 1355609 w 4978783"/>
                  <a:gd name="connsiteY1" fmla="*/ 95598 h 2334141"/>
                  <a:gd name="connsiteX2" fmla="*/ 4298534 w 4978783"/>
                  <a:gd name="connsiteY2" fmla="*/ 212447 h 2334141"/>
                  <a:gd name="connsiteX3" fmla="*/ 4636789 w 4978783"/>
                  <a:gd name="connsiteY3" fmla="*/ 2088015 h 2334141"/>
                  <a:gd name="connsiteX4" fmla="*/ 151277 w 4978783"/>
                  <a:gd name="connsiteY4" fmla="*/ 2095513 h 2334141"/>
                  <a:gd name="connsiteX0" fmla="*/ 470246 w 5297752"/>
                  <a:gd name="connsiteY0" fmla="*/ 2066922 h 2301280"/>
                  <a:gd name="connsiteX1" fmla="*/ 604061 w 5297752"/>
                  <a:gd name="connsiteY1" fmla="*/ 133915 h 2301280"/>
                  <a:gd name="connsiteX2" fmla="*/ 4617503 w 5297752"/>
                  <a:gd name="connsiteY2" fmla="*/ 183856 h 2301280"/>
                  <a:gd name="connsiteX3" fmla="*/ 4955758 w 5297752"/>
                  <a:gd name="connsiteY3" fmla="*/ 2059424 h 2301280"/>
                  <a:gd name="connsiteX4" fmla="*/ 470246 w 5297752"/>
                  <a:gd name="connsiteY4" fmla="*/ 2066922 h 2301280"/>
                  <a:gd name="connsiteX0" fmla="*/ 508312 w 5335818"/>
                  <a:gd name="connsiteY0" fmla="*/ 2088925 h 2323283"/>
                  <a:gd name="connsiteX1" fmla="*/ 642127 w 5335818"/>
                  <a:gd name="connsiteY1" fmla="*/ 155918 h 2323283"/>
                  <a:gd name="connsiteX2" fmla="*/ 4655569 w 5335818"/>
                  <a:gd name="connsiteY2" fmla="*/ 205859 h 2323283"/>
                  <a:gd name="connsiteX3" fmla="*/ 4993824 w 5335818"/>
                  <a:gd name="connsiteY3" fmla="*/ 2081427 h 2323283"/>
                  <a:gd name="connsiteX4" fmla="*/ 508312 w 5335818"/>
                  <a:gd name="connsiteY4" fmla="*/ 2088925 h 2323283"/>
                  <a:gd name="connsiteX0" fmla="*/ 537928 w 5365434"/>
                  <a:gd name="connsiteY0" fmla="*/ 2041763 h 2267686"/>
                  <a:gd name="connsiteX1" fmla="*/ 615987 w 5365434"/>
                  <a:gd name="connsiteY1" fmla="*/ 242570 h 2267686"/>
                  <a:gd name="connsiteX2" fmla="*/ 4685185 w 5365434"/>
                  <a:gd name="connsiteY2" fmla="*/ 158697 h 2267686"/>
                  <a:gd name="connsiteX3" fmla="*/ 5023440 w 5365434"/>
                  <a:gd name="connsiteY3" fmla="*/ 2034265 h 2267686"/>
                  <a:gd name="connsiteX4" fmla="*/ 537928 w 5365434"/>
                  <a:gd name="connsiteY4" fmla="*/ 2041763 h 2267686"/>
                  <a:gd name="connsiteX0" fmla="*/ 475390 w 5302896"/>
                  <a:gd name="connsiteY0" fmla="*/ 2088286 h 2314209"/>
                  <a:gd name="connsiteX1" fmla="*/ 553449 w 5302896"/>
                  <a:gd name="connsiteY1" fmla="*/ 289093 h 2314209"/>
                  <a:gd name="connsiteX2" fmla="*/ 4622647 w 5302896"/>
                  <a:gd name="connsiteY2" fmla="*/ 205220 h 2314209"/>
                  <a:gd name="connsiteX3" fmla="*/ 4960902 w 5302896"/>
                  <a:gd name="connsiteY3" fmla="*/ 2080788 h 2314209"/>
                  <a:gd name="connsiteX4" fmla="*/ 475390 w 5302896"/>
                  <a:gd name="connsiteY4" fmla="*/ 2088286 h 2314209"/>
                  <a:gd name="connsiteX0" fmla="*/ 500620 w 5340218"/>
                  <a:gd name="connsiteY0" fmla="*/ 2050101 h 2276024"/>
                  <a:gd name="connsiteX1" fmla="*/ 578679 w 5340218"/>
                  <a:gd name="connsiteY1" fmla="*/ 250908 h 2276024"/>
                  <a:gd name="connsiteX2" fmla="*/ 4688872 w 5340218"/>
                  <a:gd name="connsiteY2" fmla="*/ 227606 h 2276024"/>
                  <a:gd name="connsiteX3" fmla="*/ 4986132 w 5340218"/>
                  <a:gd name="connsiteY3" fmla="*/ 2042603 h 2276024"/>
                  <a:gd name="connsiteX4" fmla="*/ 500620 w 5340218"/>
                  <a:gd name="connsiteY4" fmla="*/ 2050101 h 2276024"/>
                  <a:gd name="connsiteX0" fmla="*/ 500620 w 5340214"/>
                  <a:gd name="connsiteY0" fmla="*/ 2163226 h 2389149"/>
                  <a:gd name="connsiteX1" fmla="*/ 578679 w 5340214"/>
                  <a:gd name="connsiteY1" fmla="*/ 364033 h 2389149"/>
                  <a:gd name="connsiteX2" fmla="*/ 4688872 w 5340214"/>
                  <a:gd name="connsiteY2" fmla="*/ 340731 h 2389149"/>
                  <a:gd name="connsiteX3" fmla="*/ 4986132 w 5340214"/>
                  <a:gd name="connsiteY3" fmla="*/ 2155728 h 2389149"/>
                  <a:gd name="connsiteX4" fmla="*/ 500620 w 5340214"/>
                  <a:gd name="connsiteY4" fmla="*/ 2163226 h 2389149"/>
                  <a:gd name="connsiteX0" fmla="*/ 500620 w 5475509"/>
                  <a:gd name="connsiteY0" fmla="*/ 2163226 h 2389149"/>
                  <a:gd name="connsiteX1" fmla="*/ 578679 w 5475509"/>
                  <a:gd name="connsiteY1" fmla="*/ 364033 h 2389149"/>
                  <a:gd name="connsiteX2" fmla="*/ 4688872 w 5475509"/>
                  <a:gd name="connsiteY2" fmla="*/ 340731 h 2389149"/>
                  <a:gd name="connsiteX3" fmla="*/ 4986132 w 5475509"/>
                  <a:gd name="connsiteY3" fmla="*/ 2155728 h 2389149"/>
                  <a:gd name="connsiteX4" fmla="*/ 500620 w 5475509"/>
                  <a:gd name="connsiteY4" fmla="*/ 2163226 h 2389149"/>
                  <a:gd name="connsiteX0" fmla="*/ 631244 w 5319168"/>
                  <a:gd name="connsiteY0" fmla="*/ 2163227 h 2389149"/>
                  <a:gd name="connsiteX1" fmla="*/ 422338 w 5319168"/>
                  <a:gd name="connsiteY1" fmla="*/ 364033 h 2389149"/>
                  <a:gd name="connsiteX2" fmla="*/ 4532531 w 5319168"/>
                  <a:gd name="connsiteY2" fmla="*/ 340731 h 2389149"/>
                  <a:gd name="connsiteX3" fmla="*/ 4829791 w 5319168"/>
                  <a:gd name="connsiteY3" fmla="*/ 2155728 h 2389149"/>
                  <a:gd name="connsiteX4" fmla="*/ 631244 w 5319168"/>
                  <a:gd name="connsiteY4" fmla="*/ 2163227 h 2389149"/>
                  <a:gd name="connsiteX0" fmla="*/ 716431 w 5404355"/>
                  <a:gd name="connsiteY0" fmla="*/ 2163227 h 2486204"/>
                  <a:gd name="connsiteX1" fmla="*/ 507525 w 5404355"/>
                  <a:gd name="connsiteY1" fmla="*/ 364033 h 2486204"/>
                  <a:gd name="connsiteX2" fmla="*/ 4617718 w 5404355"/>
                  <a:gd name="connsiteY2" fmla="*/ 340731 h 2486204"/>
                  <a:gd name="connsiteX3" fmla="*/ 4914978 w 5404355"/>
                  <a:gd name="connsiteY3" fmla="*/ 2155728 h 2486204"/>
                  <a:gd name="connsiteX4" fmla="*/ 716431 w 5404355"/>
                  <a:gd name="connsiteY4" fmla="*/ 2163227 h 24862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04355" h="2486204">
                    <a:moveTo>
                      <a:pt x="716431" y="2163227"/>
                    </a:moveTo>
                    <a:cubicBezTo>
                      <a:pt x="-264115" y="1622327"/>
                      <a:pt x="-142690" y="667782"/>
                      <a:pt x="507525" y="364033"/>
                    </a:cubicBezTo>
                    <a:cubicBezTo>
                      <a:pt x="1157740" y="60284"/>
                      <a:pt x="3250955" y="-263909"/>
                      <a:pt x="4617718" y="340731"/>
                    </a:cubicBezTo>
                    <a:cubicBezTo>
                      <a:pt x="5615527" y="793943"/>
                      <a:pt x="5606187" y="1841884"/>
                      <a:pt x="4914978" y="2155728"/>
                    </a:cubicBezTo>
                    <a:cubicBezTo>
                      <a:pt x="4223769" y="2469572"/>
                      <a:pt x="1696977" y="2704127"/>
                      <a:pt x="716431" y="2163227"/>
                    </a:cubicBezTo>
                    <a:close/>
                  </a:path>
                </a:pathLst>
              </a:custGeom>
              <a:solidFill>
                <a:srgbClr val="42C4E3"/>
              </a:solidFill>
              <a:ln>
                <a:noFill/>
              </a:ln>
              <a:effectLst/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 dirty="0"/>
              </a:p>
            </p:txBody>
          </p:sp>
          <p:sp>
            <p:nvSpPr>
              <p:cNvPr id="28" name="? bleu">
                <a:hlinkClick r:id="rId6" action="ppaction://hlinksldjump"/>
                <a:extLst>
                  <a:ext uri="{FF2B5EF4-FFF2-40B4-BE49-F238E27FC236}">
                    <a16:creationId xmlns:a16="http://schemas.microsoft.com/office/drawing/2014/main" id="{F07DC2C2-9110-4771-9544-5DC7D92075B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280725">
                <a:off x="5753000" y="1218291"/>
                <a:ext cx="1991629" cy="88367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  <a:defRPr/>
                </a:pPr>
                <a:r>
                  <a:rPr lang="fr-FR" altLang="fr-FR" sz="3600" b="1" dirty="0">
                    <a:solidFill>
                      <a:schemeClr val="accent5">
                        <a:lumMod val="75000"/>
                      </a:schemeClr>
                    </a:solidFill>
                    <a:latin typeface="+mn-lt"/>
                    <a:hlinkClick r:id="rId6" action="ppaction://hlinksldjump"/>
                  </a:rPr>
                  <a:t>Soluzione</a:t>
                </a:r>
                <a:endParaRPr lang="fr-FR" altLang="fr-FR" sz="3600" b="1" dirty="0">
                  <a:solidFill>
                    <a:schemeClr val="accent5">
                      <a:lumMod val="75000"/>
                    </a:schemeClr>
                  </a:solidFill>
                  <a:latin typeface="+mn-lt"/>
                </a:endParaRPr>
              </a:p>
            </p:txBody>
          </p:sp>
        </p:grpSp>
      </p:grpSp>
      <p:pic>
        <p:nvPicPr>
          <p:cNvPr id="41999" name="Immagine 29">
            <a:extLst>
              <a:ext uri="{FF2B5EF4-FFF2-40B4-BE49-F238E27FC236}">
                <a16:creationId xmlns:a16="http://schemas.microsoft.com/office/drawing/2014/main" id="{48D256B2-33FD-4B31-A3F3-44131F368C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-12700"/>
            <a:ext cx="1177925" cy="1068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40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40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40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404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40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404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40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404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40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404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404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35"/>
          <a:stretch>
            <a:fillRect/>
          </a:stretch>
        </p:blipFill>
        <p:spPr bwMode="auto">
          <a:xfrm>
            <a:off x="919163" y="-76200"/>
            <a:ext cx="11272837" cy="693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3" name="Imag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38" y="230188"/>
            <a:ext cx="1208087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72" name="ZoneTexte 30"/>
          <p:cNvSpPr txBox="1">
            <a:spLocks noChangeArrowheads="1"/>
          </p:cNvSpPr>
          <p:nvPr/>
        </p:nvSpPr>
        <p:spPr bwMode="auto">
          <a:xfrm>
            <a:off x="0" y="6572250"/>
            <a:ext cx="6858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0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473" name="Rectangle 1"/>
          <p:cNvSpPr>
            <a:spLocks noChangeArrowheads="1"/>
          </p:cNvSpPr>
          <p:nvPr/>
        </p:nvSpPr>
        <p:spPr bwMode="auto">
          <a:xfrm>
            <a:off x="5413375" y="2111375"/>
            <a:ext cx="6096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19475" name="ZoneTexte 30"/>
          <p:cNvSpPr txBox="1">
            <a:spLocks noChangeArrowheads="1"/>
          </p:cNvSpPr>
          <p:nvPr/>
        </p:nvSpPr>
        <p:spPr bwMode="auto">
          <a:xfrm>
            <a:off x="0" y="6572250"/>
            <a:ext cx="6858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0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Rectangle 2"/>
          <p:cNvSpPr/>
          <p:nvPr/>
        </p:nvSpPr>
        <p:spPr>
          <a:xfrm>
            <a:off x="0" y="-77097"/>
            <a:ext cx="12428393" cy="1145876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 </a:t>
            </a:r>
            <a:r>
              <a:rPr kumimoji="0" lang="fr-FR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pollini</a:t>
            </a:r>
            <a:endParaRPr kumimoji="0" lang="fr-FR" sz="3000" b="1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75000"/>
                </a:scheme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Rectangle 1"/>
          <p:cNvSpPr/>
          <p:nvPr/>
        </p:nvSpPr>
        <p:spPr>
          <a:xfrm>
            <a:off x="-11113" y="-90488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8" name="Image 27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984" y="5837469"/>
            <a:ext cx="76835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3"/>
          <p:cNvSpPr>
            <a:spLocks noChangeArrowheads="1"/>
          </p:cNvSpPr>
          <p:nvPr/>
        </p:nvSpPr>
        <p:spPr bwMode="auto">
          <a:xfrm rot="16200000">
            <a:off x="11583317" y="5329708"/>
            <a:ext cx="750887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1200" dirty="0">
                <a:solidFill>
                  <a:schemeClr val="bg1"/>
                </a:solidFill>
                <a:latin typeface="+mj-lt"/>
              </a:rPr>
              <a:t>© </a:t>
            </a:r>
            <a:r>
              <a:rPr lang="fr-FR" altLang="fr-FR" sz="1200" dirty="0" err="1">
                <a:solidFill>
                  <a:schemeClr val="bg1"/>
                </a:solidFill>
                <a:latin typeface="+mj-lt"/>
              </a:rPr>
              <a:t>skeeze</a:t>
            </a:r>
            <a:endParaRPr lang="fr-FR" altLang="fr-FR" sz="12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2" name="Immagine 38">
            <a:extLst>
              <a:ext uri="{FF2B5EF4-FFF2-40B4-BE49-F238E27FC236}">
                <a16:creationId xmlns:a16="http://schemas.microsoft.com/office/drawing/2014/main" id="{F340CA67-2329-4E9D-A80B-E06EF5CA4E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25" y="46038"/>
            <a:ext cx="1179513" cy="1068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2718719"/>
      </p:ext>
    </p:extLst>
  </p:cSld>
  <p:clrMapOvr>
    <a:masterClrMapping/>
  </p:clrMapOvr>
  <p:transition spd="slow"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isser Mur Vieux - Photo gratuite sur Pixabay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431" y="-67650"/>
            <a:ext cx="11138569" cy="6925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3" name="Imag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38" y="230188"/>
            <a:ext cx="1208087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72" name="ZoneTexte 30"/>
          <p:cNvSpPr txBox="1">
            <a:spLocks noChangeArrowheads="1"/>
          </p:cNvSpPr>
          <p:nvPr/>
        </p:nvSpPr>
        <p:spPr bwMode="auto">
          <a:xfrm>
            <a:off x="0" y="6572250"/>
            <a:ext cx="6858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0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473" name="Rectangle 1"/>
          <p:cNvSpPr>
            <a:spLocks noChangeArrowheads="1"/>
          </p:cNvSpPr>
          <p:nvPr/>
        </p:nvSpPr>
        <p:spPr bwMode="auto">
          <a:xfrm>
            <a:off x="5413375" y="2111375"/>
            <a:ext cx="6096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19475" name="ZoneTexte 30"/>
          <p:cNvSpPr txBox="1">
            <a:spLocks noChangeArrowheads="1"/>
          </p:cNvSpPr>
          <p:nvPr/>
        </p:nvSpPr>
        <p:spPr bwMode="auto">
          <a:xfrm>
            <a:off x="0" y="6572250"/>
            <a:ext cx="6858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0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Rectangle 2"/>
          <p:cNvSpPr/>
          <p:nvPr/>
        </p:nvSpPr>
        <p:spPr>
          <a:xfrm>
            <a:off x="-800822" y="-67650"/>
            <a:ext cx="12428393" cy="1148306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 </a:t>
            </a:r>
            <a:r>
              <a:rPr kumimoji="0" lang="fr-FR" sz="3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muffe</a:t>
            </a:r>
            <a:endParaRPr kumimoji="0" lang="fr-FR" sz="3000" b="1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75000"/>
                </a:scheme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Rectangle 1"/>
          <p:cNvSpPr/>
          <p:nvPr/>
        </p:nvSpPr>
        <p:spPr>
          <a:xfrm>
            <a:off x="-11113" y="-90488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8" name="Image 27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984" y="5837469"/>
            <a:ext cx="76835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1"/>
          <p:cNvSpPr>
            <a:spLocks noChangeArrowheads="1"/>
          </p:cNvSpPr>
          <p:nvPr/>
        </p:nvSpPr>
        <p:spPr bwMode="auto">
          <a:xfrm rot="16200000">
            <a:off x="11053122" y="5453673"/>
            <a:ext cx="196015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1200" dirty="0">
                <a:solidFill>
                  <a:schemeClr val="bg1"/>
                </a:solidFill>
                <a:latin typeface="+mj-lt"/>
              </a:rPr>
              <a:t>© Photo gratuite sur </a:t>
            </a:r>
            <a:r>
              <a:rPr lang="fr-FR" altLang="fr-FR" sz="1200" dirty="0" err="1">
                <a:solidFill>
                  <a:schemeClr val="bg1"/>
                </a:solidFill>
                <a:latin typeface="+mj-lt"/>
              </a:rPr>
              <a:t>Pixabay</a:t>
            </a:r>
            <a:endParaRPr lang="fr-FR" altLang="fr-FR" sz="12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3" name="Immagine 38">
            <a:extLst>
              <a:ext uri="{FF2B5EF4-FFF2-40B4-BE49-F238E27FC236}">
                <a16:creationId xmlns:a16="http://schemas.microsoft.com/office/drawing/2014/main" id="{D67F17BC-3491-46E4-91D9-A4E03DA189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25" y="46038"/>
            <a:ext cx="1179513" cy="1068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0617502"/>
      </p:ext>
    </p:extLst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">
            <a:extLst>
              <a:ext uri="{FF2B5EF4-FFF2-40B4-BE49-F238E27FC236}">
                <a16:creationId xmlns:a16="http://schemas.microsoft.com/office/drawing/2014/main" id="{A999947F-BA4F-4BAB-9DC6-BA2FC1B4BB90}"/>
              </a:ext>
            </a:extLst>
          </p:cNvPr>
          <p:cNvSpPr/>
          <p:nvPr/>
        </p:nvSpPr>
        <p:spPr>
          <a:xfrm>
            <a:off x="1370013" y="-90488"/>
            <a:ext cx="10821987" cy="1339851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endParaRPr lang="fr-FR" altLang="fr-FR" sz="3200" b="1" dirty="0">
              <a:solidFill>
                <a:srgbClr val="2F5597"/>
              </a:solidFill>
              <a:cs typeface="Calibri" panose="020F0502020204030204" pitchFamily="34" charset="0"/>
            </a:endParaRPr>
          </a:p>
        </p:txBody>
      </p:sp>
      <p:sp>
        <p:nvSpPr>
          <p:cNvPr id="39" name="Rectangle 1">
            <a:extLst>
              <a:ext uri="{FF2B5EF4-FFF2-40B4-BE49-F238E27FC236}">
                <a16:creationId xmlns:a16="http://schemas.microsoft.com/office/drawing/2014/main" id="{C3EC1300-DD0F-4350-A1B8-A069487C752A}"/>
              </a:ext>
            </a:extLst>
          </p:cNvPr>
          <p:cNvSpPr/>
          <p:nvPr/>
        </p:nvSpPr>
        <p:spPr>
          <a:xfrm>
            <a:off x="-11113" y="-90488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44036" name="ZoneTexte 30">
            <a:extLst>
              <a:ext uri="{FF2B5EF4-FFF2-40B4-BE49-F238E27FC236}">
                <a16:creationId xmlns:a16="http://schemas.microsoft.com/office/drawing/2014/main" id="{229735AB-104B-4651-AD27-017491548C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572250"/>
            <a:ext cx="6858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000">
              <a:solidFill>
                <a:srgbClr val="002060"/>
              </a:solidFill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44037" name="Espace réservé du numéro de diapositive 1">
            <a:extLst>
              <a:ext uri="{FF2B5EF4-FFF2-40B4-BE49-F238E27FC236}">
                <a16:creationId xmlns:a16="http://schemas.microsoft.com/office/drawing/2014/main" id="{9153EFF5-2C14-4F28-A7F8-09164BCFB745}"/>
              </a:ext>
            </a:extLst>
          </p:cNvPr>
          <p:cNvSpPr txBox="1">
            <a:spLocks/>
          </p:cNvSpPr>
          <p:nvPr/>
        </p:nvSpPr>
        <p:spPr bwMode="auto">
          <a:xfrm>
            <a:off x="11277600" y="6115050"/>
            <a:ext cx="914400" cy="365125"/>
          </a:xfrm>
          <a:prstGeom prst="rect">
            <a:avLst/>
          </a:prstGeom>
          <a:solidFill>
            <a:srgbClr val="42C4E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chemeClr val="bg1"/>
                </a:solidFill>
              </a:rPr>
              <a:t>M</a:t>
            </a:r>
            <a:r>
              <a:rPr lang="fr-FR" altLang="fr-FR" sz="1800" b="1" baseline="30000">
                <a:solidFill>
                  <a:schemeClr val="bg1"/>
                </a:solidFill>
              </a:rPr>
              <a:t>1</a:t>
            </a:r>
            <a:r>
              <a:rPr lang="fr-FR" altLang="fr-FR" sz="1800" b="1">
                <a:solidFill>
                  <a:srgbClr val="CFEDEF"/>
                </a:solidFill>
              </a:rPr>
              <a:t> - </a:t>
            </a:r>
            <a:fld id="{F42326B9-FAF3-46FA-834E-05DACBA13378}" type="slidenum">
              <a:rPr lang="fr-FR" altLang="fr-FR" sz="1800" b="1"/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6</a:t>
            </a:fld>
            <a:endParaRPr lang="fr-FR" altLang="fr-FR" sz="1800" b="1"/>
          </a:p>
        </p:txBody>
      </p:sp>
      <p:sp>
        <p:nvSpPr>
          <p:cNvPr id="37" name="ZtxtP-TP">
            <a:extLst>
              <a:ext uri="{FF2B5EF4-FFF2-40B4-BE49-F238E27FC236}">
                <a16:creationId xmlns:a16="http://schemas.microsoft.com/office/drawing/2014/main" id="{9BDE27FF-E8BB-47FB-BDB6-F7974DFFCE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1813" y="5686425"/>
            <a:ext cx="762000" cy="2762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altLang="fr-FR" sz="1200" b="1" kern="0" dirty="0">
                <a:solidFill>
                  <a:schemeClr val="bg1"/>
                </a:solidFill>
                <a:latin typeface="Corbel" panose="020B0503020204020204" pitchFamily="34" charset="0"/>
                <a:ea typeface="Ebrima" panose="02000000000000000000" pitchFamily="2" charset="0"/>
                <a:cs typeface="Ebrima" panose="02000000000000000000" pitchFamily="2" charset="0"/>
              </a:rPr>
              <a:t>TP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8D43AB2-9841-469F-9B3D-CA8003EA6576}"/>
              </a:ext>
            </a:extLst>
          </p:cNvPr>
          <p:cNvSpPr/>
          <p:nvPr/>
        </p:nvSpPr>
        <p:spPr>
          <a:xfrm>
            <a:off x="1252538" y="260350"/>
            <a:ext cx="11055350" cy="5540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fr-FR" altLang="fr-FR" sz="30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Arial" charset="0"/>
              </a:rPr>
              <a:t>Soluzione !</a:t>
            </a:r>
          </a:p>
        </p:txBody>
      </p:sp>
      <p:sp>
        <p:nvSpPr>
          <p:cNvPr id="44040" name="ZoneTexte 30">
            <a:extLst>
              <a:ext uri="{FF2B5EF4-FFF2-40B4-BE49-F238E27FC236}">
                <a16:creationId xmlns:a16="http://schemas.microsoft.com/office/drawing/2014/main" id="{AAD71EAB-5423-437F-B31E-E191279B6C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572250"/>
            <a:ext cx="6858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000">
              <a:solidFill>
                <a:srgbClr val="002060"/>
              </a:solidFill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44041" name="ZoneTexte 30">
            <a:extLst>
              <a:ext uri="{FF2B5EF4-FFF2-40B4-BE49-F238E27FC236}">
                <a16:creationId xmlns:a16="http://schemas.microsoft.com/office/drawing/2014/main" id="{20C6B1BA-9D5A-4DD9-8F55-9DCAA3038C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572250"/>
            <a:ext cx="6858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000">
              <a:solidFill>
                <a:srgbClr val="002060"/>
              </a:solidFill>
              <a:latin typeface="Corbel" panose="020B0503020204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e complémentaire">
            <a:extLst>
              <a:ext uri="{FF2B5EF4-FFF2-40B4-BE49-F238E27FC236}">
                <a16:creationId xmlns:a16="http://schemas.microsoft.com/office/drawing/2014/main" id="{713DDE87-77CB-4886-BF22-525A7F0CB1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44025" y="3354388"/>
            <a:ext cx="2506663" cy="2076450"/>
          </a:xfrm>
          <a:prstGeom prst="roundRect">
            <a:avLst/>
          </a:prstGeom>
          <a:solidFill>
            <a:srgbClr val="42C4E3"/>
          </a:solidFill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fr-FR" altLang="fr-FR" sz="2000" b="1" dirty="0">
                <a:solidFill>
                  <a:srgbClr val="FF0000"/>
                </a:solidFill>
                <a:cs typeface="Arial" panose="020B0604020202020204" pitchFamily="34" charset="0"/>
              </a:rPr>
              <a:t>CONCLUSIONE :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fr-FR" altLang="fr-FR" sz="1800" b="1" dirty="0" err="1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Occorreranno</a:t>
            </a:r>
            <a:r>
              <a:rPr lang="fr-FR" altLang="fr-FR" sz="1800" b="1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fr-FR" altLang="fr-FR" sz="2000" b="1" dirty="0">
                <a:solidFill>
                  <a:srgbClr val="FF0000"/>
                </a:solidFill>
                <a:cs typeface="Arial" panose="020B0604020202020204" pitchFamily="34" charset="0"/>
              </a:rPr>
              <a:t>35h </a:t>
            </a:r>
            <a:r>
              <a:rPr lang="fr-FR" altLang="fr-FR" sz="1800" b="1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ai</a:t>
            </a:r>
            <a:r>
              <a:rPr lang="fr-FR" altLang="fr-FR" sz="20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fr-FR" altLang="fr-FR" sz="2000" b="1" dirty="0">
                <a:solidFill>
                  <a:srgbClr val="FF0000"/>
                </a:solidFill>
                <a:cs typeface="Arial" panose="020B0604020202020204" pitchFamily="34" charset="0"/>
              </a:rPr>
              <a:t>24</a:t>
            </a:r>
            <a:r>
              <a:rPr lang="fr-FR" altLang="fr-FR" sz="1800" b="1" dirty="0">
                <a:solidFill>
                  <a:schemeClr val="accent5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fr-FR" altLang="fr-FR" sz="1800" b="1" dirty="0" err="1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studenti</a:t>
            </a:r>
            <a:r>
              <a:rPr lang="fr-FR" altLang="fr-FR" sz="1800" b="1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 per </a:t>
            </a:r>
            <a:r>
              <a:rPr lang="fr-FR" altLang="fr-FR" sz="1800" b="1" dirty="0" err="1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utilizzare</a:t>
            </a:r>
            <a:r>
              <a:rPr lang="fr-FR" altLang="fr-FR" sz="1800" b="1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fr-FR" altLang="fr-FR" sz="1800" b="1" dirty="0" err="1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tutto</a:t>
            </a:r>
            <a:r>
              <a:rPr lang="fr-FR" altLang="fr-FR" sz="1800" b="1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 l’</a:t>
            </a:r>
            <a:r>
              <a:rPr lang="fr-FR" altLang="fr-FR" sz="1800" b="1" dirty="0" err="1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ossigeno</a:t>
            </a:r>
            <a:r>
              <a:rPr lang="fr-FR" altLang="fr-FR" sz="1800" b="1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fr-FR" altLang="fr-FR" sz="1800" b="1" dirty="0" err="1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disponibile</a:t>
            </a:r>
            <a:r>
              <a:rPr lang="fr-FR" altLang="fr-FR" sz="1800" b="1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 in </a:t>
            </a:r>
            <a:r>
              <a:rPr lang="fr-FR" altLang="fr-FR" sz="1800" b="1" dirty="0" err="1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un’aula</a:t>
            </a:r>
            <a:r>
              <a:rPr lang="fr-FR" altLang="fr-FR" sz="1800" b="1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 di </a:t>
            </a:r>
            <a:r>
              <a:rPr lang="fr-FR" altLang="fr-FR" sz="2000" b="1" dirty="0">
                <a:solidFill>
                  <a:srgbClr val="FF0000"/>
                </a:solidFill>
                <a:cs typeface="Arial" panose="020B0604020202020204" pitchFamily="34" charset="0"/>
              </a:rPr>
              <a:t>96 m</a:t>
            </a:r>
            <a:r>
              <a:rPr lang="fr-FR" altLang="fr-FR" sz="2000" b="1" baseline="30000" dirty="0">
                <a:solidFill>
                  <a:srgbClr val="FF0000"/>
                </a:solidFill>
              </a:rPr>
              <a:t>3</a:t>
            </a:r>
            <a:endParaRPr lang="fr-FR" altLang="fr-FR" sz="1800" b="1" dirty="0">
              <a:solidFill>
                <a:schemeClr val="accent5">
                  <a:lumMod val="5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32" name="texte complémentaire">
            <a:extLst>
              <a:ext uri="{FF2B5EF4-FFF2-40B4-BE49-F238E27FC236}">
                <a16:creationId xmlns:a16="http://schemas.microsoft.com/office/drawing/2014/main" id="{B737BE79-74A3-496D-A516-5017C29547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0938" y="1279525"/>
            <a:ext cx="5046662" cy="2252663"/>
          </a:xfrm>
          <a:prstGeom prst="roundRect">
            <a:avLst/>
          </a:prstGeom>
          <a:noFill/>
          <a:ln w="12700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fr-FR" altLang="fr-FR" sz="2000" b="1" dirty="0">
                <a:solidFill>
                  <a:schemeClr val="accent2"/>
                </a:solidFill>
                <a:cs typeface="Arial" panose="020B0604020202020204" pitchFamily="34" charset="0"/>
              </a:rPr>
              <a:t>V</a:t>
            </a:r>
            <a:r>
              <a:rPr lang="fr-FR" altLang="fr-FR" sz="2000" b="1" baseline="-25000" dirty="0">
                <a:solidFill>
                  <a:schemeClr val="accent2"/>
                </a:solidFill>
                <a:cs typeface="Arial" panose="020B0604020202020204" pitchFamily="34" charset="0"/>
              </a:rPr>
              <a:t>O</a:t>
            </a:r>
            <a:r>
              <a:rPr lang="fr-FR" altLang="fr-FR" sz="1600" b="1" baseline="-40000" dirty="0">
                <a:solidFill>
                  <a:schemeClr val="accent2"/>
                </a:solidFill>
                <a:cs typeface="Arial" panose="020B0604020202020204" pitchFamily="34" charset="0"/>
              </a:rPr>
              <a:t>2</a:t>
            </a:r>
            <a:r>
              <a:rPr lang="fr-FR" altLang="fr-FR" sz="2000" b="1" baseline="-25000" dirty="0">
                <a:solidFill>
                  <a:schemeClr val="accent2"/>
                </a:solidFill>
                <a:cs typeface="Arial" panose="020B0604020202020204" pitchFamily="34" charset="0"/>
              </a:rPr>
              <a:t>C</a:t>
            </a:r>
            <a:r>
              <a:rPr lang="fr-FR" altLang="fr-FR" sz="2000" b="1" baseline="-25000" dirty="0">
                <a:solidFill>
                  <a:srgbClr val="0F90D1"/>
                </a:solidFill>
                <a:cs typeface="Arial" panose="020B0604020202020204" pitchFamily="34" charset="0"/>
              </a:rPr>
              <a:t> </a:t>
            </a:r>
            <a:r>
              <a:rPr lang="fr-FR" altLang="fr-FR" sz="2000" b="1" dirty="0">
                <a:solidFill>
                  <a:schemeClr val="accent2"/>
                </a:solidFill>
                <a:cs typeface="Arial" panose="020B0604020202020204" pitchFamily="34" charset="0"/>
              </a:rPr>
              <a:t>= </a:t>
            </a:r>
            <a:r>
              <a:rPr lang="fr-FR" altLang="fr-FR" sz="2000" b="1" dirty="0">
                <a:solidFill>
                  <a:schemeClr val="accent2"/>
                </a:solidFill>
              </a:rPr>
              <a:t>vol. di </a:t>
            </a:r>
            <a:r>
              <a:rPr lang="fr-FR" altLang="fr-FR" sz="2000" b="1" dirty="0">
                <a:solidFill>
                  <a:schemeClr val="accent2"/>
                </a:solidFill>
                <a:cs typeface="Arial" panose="020B0604020202020204" pitchFamily="34" charset="0"/>
              </a:rPr>
              <a:t>O</a:t>
            </a:r>
            <a:r>
              <a:rPr lang="fr-FR" altLang="fr-FR" sz="2000" b="1" baseline="-25000" dirty="0">
                <a:solidFill>
                  <a:schemeClr val="accent2"/>
                </a:solidFill>
                <a:cs typeface="Arial" panose="020B0604020202020204" pitchFamily="34" charset="0"/>
              </a:rPr>
              <a:t>2</a:t>
            </a:r>
            <a:r>
              <a:rPr lang="fr-FR" altLang="fr-FR" sz="2000" b="1" dirty="0">
                <a:solidFill>
                  <a:schemeClr val="accent2"/>
                </a:solidFill>
                <a:cs typeface="Arial" panose="020B0604020202020204" pitchFamily="34" charset="0"/>
              </a:rPr>
              <a:t> </a:t>
            </a:r>
            <a:r>
              <a:rPr lang="fr-FR" altLang="fr-FR" sz="2000" b="1" dirty="0" err="1">
                <a:solidFill>
                  <a:schemeClr val="accent2"/>
                </a:solidFill>
              </a:rPr>
              <a:t>consumato</a:t>
            </a:r>
            <a:r>
              <a:rPr lang="fr-FR" altLang="fr-FR" sz="2000" b="1" dirty="0">
                <a:solidFill>
                  <a:schemeClr val="accent2"/>
                </a:solidFill>
              </a:rPr>
              <a:t> / 24 pers. / min.</a:t>
            </a:r>
            <a:endParaRPr lang="fr-FR" altLang="fr-FR" sz="2000" b="1" dirty="0">
              <a:solidFill>
                <a:schemeClr val="accent2"/>
              </a:solidFill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fr-FR" altLang="fr-FR" sz="800" b="1" dirty="0">
              <a:solidFill>
                <a:schemeClr val="accent5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fr-FR" altLang="fr-FR" sz="1800" b="1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O</a:t>
            </a:r>
            <a:r>
              <a:rPr lang="fr-FR" altLang="fr-FR" sz="1800" b="1" baseline="-25000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2</a:t>
            </a:r>
            <a:r>
              <a:rPr lang="fr-FR" altLang="fr-FR" sz="1800" b="1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fr-FR" altLang="fr-FR" sz="1800" b="1" dirty="0" err="1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inspirato</a:t>
            </a:r>
            <a:r>
              <a:rPr lang="fr-FR" altLang="fr-FR" sz="1800" b="1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 – O</a:t>
            </a:r>
            <a:r>
              <a:rPr lang="fr-FR" altLang="fr-FR" sz="1800" b="1" baseline="-25000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2</a:t>
            </a:r>
            <a:r>
              <a:rPr lang="fr-FR" altLang="fr-FR" sz="1800" b="1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fr-FR" altLang="fr-FR" sz="1800" b="1" dirty="0" err="1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espirato</a:t>
            </a:r>
            <a:r>
              <a:rPr lang="fr-FR" altLang="fr-FR" sz="1800" b="1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fr-FR" altLang="fr-FR" sz="1800" i="1" dirty="0" err="1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ossia</a:t>
            </a:r>
            <a:r>
              <a:rPr lang="fr-FR" altLang="fr-FR" sz="1800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fr-FR" altLang="fr-FR" sz="1800" b="1" dirty="0">
                <a:solidFill>
                  <a:srgbClr val="002060"/>
                </a:solidFill>
                <a:cs typeface="Arial" panose="020B0604020202020204" pitchFamily="34" charset="0"/>
              </a:rPr>
              <a:t>21% - 17% =</a:t>
            </a:r>
            <a:r>
              <a:rPr lang="fr-FR" altLang="fr-FR" sz="1800" b="1" dirty="0">
                <a:solidFill>
                  <a:schemeClr val="accent1"/>
                </a:solidFill>
                <a:cs typeface="Arial" panose="020B0604020202020204" pitchFamily="34" charset="0"/>
              </a:rPr>
              <a:t> </a:t>
            </a:r>
            <a:r>
              <a:rPr lang="fr-FR" altLang="fr-FR" sz="1800" b="1" dirty="0">
                <a:solidFill>
                  <a:srgbClr val="002060"/>
                </a:solidFill>
                <a:cs typeface="Arial" panose="020B0604020202020204" pitchFamily="34" charset="0"/>
              </a:rPr>
              <a:t>4%</a:t>
            </a:r>
          </a:p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fr-FR" altLang="fr-FR" sz="1800" dirty="0">
                <a:solidFill>
                  <a:schemeClr val="accent5">
                    <a:lumMod val="50000"/>
                  </a:schemeClr>
                </a:solidFill>
              </a:rPr>
              <a:t>Se in 1 min., 1 persona inspira 10 L, </a:t>
            </a:r>
          </a:p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fr-FR" altLang="fr-FR" sz="1800" dirty="0" err="1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allora</a:t>
            </a:r>
            <a:r>
              <a:rPr lang="fr-FR" altLang="fr-FR" sz="1800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fr-FR" altLang="fr-FR" sz="1800" b="1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24 </a:t>
            </a:r>
            <a:r>
              <a:rPr lang="fr-FR" altLang="fr-FR" sz="1800" b="1" dirty="0" err="1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persone</a:t>
            </a:r>
            <a:r>
              <a:rPr lang="fr-FR" altLang="fr-FR" sz="1800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fr-FR" altLang="fr-FR" sz="1800" dirty="0" err="1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inspirano</a:t>
            </a:r>
            <a:r>
              <a:rPr lang="fr-FR" altLang="fr-FR" sz="1800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fr-FR" altLang="fr-FR" sz="1800" b="1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240 L d’aria/min.</a:t>
            </a:r>
          </a:p>
          <a:p>
            <a:pPr>
              <a:buFont typeface="Arial" panose="020B0604020202020204" pitchFamily="34" charset="0"/>
              <a:buNone/>
              <a:defRPr/>
            </a:pPr>
            <a:r>
              <a:rPr lang="fr-FR" altLang="fr-FR" sz="2000" b="1" u="sng" dirty="0" err="1">
                <a:solidFill>
                  <a:schemeClr val="accent2"/>
                </a:solidFill>
              </a:rPr>
              <a:t>calcolo</a:t>
            </a:r>
            <a:r>
              <a:rPr lang="fr-FR" altLang="fr-FR" sz="2000" b="1" u="sng" dirty="0">
                <a:solidFill>
                  <a:schemeClr val="accent2"/>
                </a:solidFill>
              </a:rPr>
              <a:t> </a:t>
            </a:r>
            <a:r>
              <a:rPr lang="fr-FR" altLang="fr-FR" sz="2000" b="1" dirty="0">
                <a:solidFill>
                  <a:schemeClr val="accent2"/>
                </a:solidFill>
                <a:cs typeface="Arial" panose="020B0604020202020204" pitchFamily="34" charset="0"/>
              </a:rPr>
              <a:t>V</a:t>
            </a:r>
            <a:r>
              <a:rPr lang="fr-FR" altLang="fr-FR" sz="2000" b="1" baseline="-25000" dirty="0">
                <a:solidFill>
                  <a:schemeClr val="accent2"/>
                </a:solidFill>
                <a:cs typeface="Arial" panose="020B0604020202020204" pitchFamily="34" charset="0"/>
              </a:rPr>
              <a:t>O</a:t>
            </a:r>
            <a:r>
              <a:rPr lang="fr-FR" altLang="fr-FR" sz="1600" b="1" baseline="-40000" dirty="0">
                <a:solidFill>
                  <a:schemeClr val="accent2"/>
                </a:solidFill>
                <a:cs typeface="Arial" panose="020B0604020202020204" pitchFamily="34" charset="0"/>
              </a:rPr>
              <a:t>2</a:t>
            </a:r>
            <a:r>
              <a:rPr lang="fr-FR" altLang="fr-FR" sz="2000" b="1" baseline="-25000" dirty="0">
                <a:solidFill>
                  <a:schemeClr val="accent2"/>
                </a:solidFill>
                <a:cs typeface="Arial" panose="020B0604020202020204" pitchFamily="34" charset="0"/>
              </a:rPr>
              <a:t>C</a:t>
            </a:r>
            <a:r>
              <a:rPr lang="fr-FR" altLang="fr-FR" sz="2000" b="1" u="sng" baseline="-25000" dirty="0">
                <a:solidFill>
                  <a:schemeClr val="accent2"/>
                </a:solidFill>
                <a:cs typeface="Arial" panose="020B0604020202020204" pitchFamily="34" charset="0"/>
              </a:rPr>
              <a:t> </a:t>
            </a:r>
            <a:r>
              <a:rPr lang="fr-FR" altLang="fr-FR" sz="2000" b="1" dirty="0">
                <a:solidFill>
                  <a:schemeClr val="accent2"/>
                </a:solidFill>
                <a:cs typeface="Arial" panose="020B0604020202020204" pitchFamily="34" charset="0"/>
              </a:rPr>
              <a:t> : </a:t>
            </a:r>
            <a:r>
              <a:rPr lang="fr-FR" altLang="fr-FR" sz="2000" b="1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(4/100) x </a:t>
            </a:r>
            <a:r>
              <a:rPr lang="fr-FR" altLang="fr-FR" sz="2000" b="1" dirty="0">
                <a:solidFill>
                  <a:schemeClr val="accent5">
                    <a:lumMod val="50000"/>
                  </a:schemeClr>
                </a:solidFill>
              </a:rPr>
              <a:t>240 L </a:t>
            </a:r>
            <a:r>
              <a:rPr lang="fr-FR" altLang="fr-FR" sz="2000" b="1" dirty="0">
                <a:solidFill>
                  <a:schemeClr val="accent2"/>
                </a:solidFill>
              </a:rPr>
              <a:t>=</a:t>
            </a:r>
            <a:r>
              <a:rPr lang="fr-FR" altLang="fr-FR" sz="2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fr-FR" altLang="fr-FR" sz="2000" b="1" dirty="0">
                <a:solidFill>
                  <a:schemeClr val="accent2"/>
                </a:solidFill>
              </a:rPr>
              <a:t>9,6 L</a:t>
            </a:r>
            <a:r>
              <a:rPr lang="fr-FR" altLang="fr-FR" sz="2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fr-FR" altLang="fr-FR" sz="2000" b="1" dirty="0">
                <a:solidFill>
                  <a:schemeClr val="accent2"/>
                </a:solidFill>
              </a:rPr>
              <a:t>d’</a:t>
            </a:r>
            <a:r>
              <a:rPr lang="fr-FR" altLang="fr-FR" sz="2000" b="1" dirty="0">
                <a:solidFill>
                  <a:schemeClr val="accent2"/>
                </a:solidFill>
                <a:cs typeface="Arial" panose="020B0604020202020204" pitchFamily="34" charset="0"/>
              </a:rPr>
              <a:t>O</a:t>
            </a:r>
            <a:r>
              <a:rPr lang="fr-FR" altLang="fr-FR" sz="2000" b="1" baseline="-25000" dirty="0">
                <a:solidFill>
                  <a:schemeClr val="accent2"/>
                </a:solidFill>
                <a:cs typeface="Arial" panose="020B0604020202020204" pitchFamily="34" charset="0"/>
              </a:rPr>
              <a:t>2</a:t>
            </a:r>
            <a:r>
              <a:rPr lang="fr-FR" altLang="fr-FR" sz="2000" b="1" dirty="0">
                <a:solidFill>
                  <a:schemeClr val="accent2"/>
                </a:solidFill>
              </a:rPr>
              <a:t>/min</a:t>
            </a:r>
            <a:endParaRPr lang="fr-FR" altLang="fr-FR" sz="2000" b="1" baseline="-25000" dirty="0">
              <a:solidFill>
                <a:schemeClr val="accent2"/>
              </a:solidFill>
            </a:endParaRPr>
          </a:p>
        </p:txBody>
      </p:sp>
      <p:grpSp>
        <p:nvGrpSpPr>
          <p:cNvPr id="44044" name="Groupe 6">
            <a:extLst>
              <a:ext uri="{FF2B5EF4-FFF2-40B4-BE49-F238E27FC236}">
                <a16:creationId xmlns:a16="http://schemas.microsoft.com/office/drawing/2014/main" id="{454E5429-10B0-4589-AC08-2CF9B62D5438}"/>
              </a:ext>
            </a:extLst>
          </p:cNvPr>
          <p:cNvGrpSpPr>
            <a:grpSpLocks/>
          </p:cNvGrpSpPr>
          <p:nvPr/>
        </p:nvGrpSpPr>
        <p:grpSpPr bwMode="auto">
          <a:xfrm>
            <a:off x="11179175" y="117475"/>
            <a:ext cx="850900" cy="720725"/>
            <a:chOff x="-2481698" y="8772938"/>
            <a:chExt cx="1230699" cy="1043361"/>
          </a:xfrm>
        </p:grpSpPr>
        <p:pic>
          <p:nvPicPr>
            <p:cNvPr id="44052" name="PictoVideo">
              <a:extLst>
                <a:ext uri="{FF2B5EF4-FFF2-40B4-BE49-F238E27FC236}">
                  <a16:creationId xmlns:a16="http://schemas.microsoft.com/office/drawing/2014/main" id="{E6EEB1BA-75A6-4844-B8E4-40F7D4045EE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481698" y="8772938"/>
              <a:ext cx="1230699" cy="10433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8" name="ZtxtP-Video">
              <a:extLst>
                <a:ext uri="{FF2B5EF4-FFF2-40B4-BE49-F238E27FC236}">
                  <a16:creationId xmlns:a16="http://schemas.microsoft.com/office/drawing/2014/main" id="{F948F5CB-C23E-45A0-B4BD-6E5BE797AA8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21010010">
              <a:off x="-2366894" y="8853374"/>
              <a:ext cx="819701" cy="489506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altLang="fr-FR" sz="1600" b="1" kern="0" dirty="0">
                  <a:solidFill>
                    <a:schemeClr val="bg1"/>
                  </a:solidFill>
                  <a:latin typeface="+mn-lt"/>
                  <a:ea typeface="Chelsea Market" panose="02000000000000000000" pitchFamily="2" charset="0"/>
                  <a:cs typeface="Ebrima" panose="02000000000000000000" pitchFamily="2" charset="0"/>
                </a:rPr>
                <a:t>TP</a:t>
              </a:r>
            </a:p>
          </p:txBody>
        </p:sp>
      </p:grpSp>
      <p:sp>
        <p:nvSpPr>
          <p:cNvPr id="36" name="texte complémentaire">
            <a:extLst>
              <a:ext uri="{FF2B5EF4-FFF2-40B4-BE49-F238E27FC236}">
                <a16:creationId xmlns:a16="http://schemas.microsoft.com/office/drawing/2014/main" id="{3B190FAA-455E-43BB-94B5-0FE5239789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60975" y="3365500"/>
            <a:ext cx="3878263" cy="2009775"/>
          </a:xfrm>
          <a:prstGeom prst="roundRect">
            <a:avLst/>
          </a:prstGeom>
          <a:noFill/>
          <a:ln w="1270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fr-FR" altLang="fr-FR" sz="2000" b="1" dirty="0">
                <a:solidFill>
                  <a:srgbClr val="002060"/>
                </a:solidFill>
                <a:cs typeface="Arial" panose="020B0604020202020204" pitchFamily="34" charset="0"/>
              </a:rPr>
              <a:t>Le 24 </a:t>
            </a:r>
            <a:r>
              <a:rPr lang="fr-FR" altLang="fr-FR" sz="2000" b="1" dirty="0" err="1">
                <a:solidFill>
                  <a:srgbClr val="002060"/>
                </a:solidFill>
                <a:cs typeface="Arial" panose="020B0604020202020204" pitchFamily="34" charset="0"/>
              </a:rPr>
              <a:t>persone</a:t>
            </a:r>
            <a:r>
              <a:rPr lang="fr-FR" altLang="fr-FR" sz="20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fr-FR" sz="2000" b="1" dirty="0" err="1">
                <a:solidFill>
                  <a:srgbClr val="002060"/>
                </a:solidFill>
                <a:cs typeface="Arial" panose="020B0604020202020204" pitchFamily="34" charset="0"/>
              </a:rPr>
              <a:t>impiegheranno</a:t>
            </a:r>
            <a:r>
              <a:rPr lang="fr-FR" altLang="fr-FR" sz="2000" b="1" dirty="0">
                <a:solidFill>
                  <a:srgbClr val="002060"/>
                </a:solidFill>
                <a:cs typeface="Arial" panose="020B0604020202020204" pitchFamily="34" charset="0"/>
              </a:rPr>
              <a:t> un tempo </a:t>
            </a:r>
            <a:r>
              <a:rPr lang="fr-FR" altLang="fr-FR" sz="2000" b="1" dirty="0">
                <a:solidFill>
                  <a:srgbClr val="FF0000"/>
                </a:solidFill>
                <a:cs typeface="Arial" panose="020B0604020202020204" pitchFamily="34" charset="0"/>
              </a:rPr>
              <a:t>t</a:t>
            </a:r>
            <a:r>
              <a:rPr lang="fr-FR" altLang="fr-FR" sz="2000" b="1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fr-FR" altLang="fr-FR" sz="2000" b="1" dirty="0">
                <a:solidFill>
                  <a:srgbClr val="002060"/>
                </a:solidFill>
                <a:cs typeface="Arial" panose="020B0604020202020204" pitchFamily="34" charset="0"/>
              </a:rPr>
              <a:t>per </a:t>
            </a:r>
            <a:r>
              <a:rPr lang="fr-FR" altLang="fr-FR" sz="2000" b="1" dirty="0" err="1">
                <a:solidFill>
                  <a:srgbClr val="002060"/>
                </a:solidFill>
                <a:cs typeface="Arial" panose="020B0604020202020204" pitchFamily="34" charset="0"/>
              </a:rPr>
              <a:t>consumare</a:t>
            </a:r>
            <a:r>
              <a:rPr lang="fr-FR" altLang="fr-FR" sz="20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fr-FR" altLang="fr-FR" sz="1800" b="1" dirty="0">
                <a:solidFill>
                  <a:schemeClr val="accent2"/>
                </a:solidFill>
                <a:cs typeface="Arial" panose="020B0604020202020204" pitchFamily="34" charset="0"/>
              </a:rPr>
              <a:t>V</a:t>
            </a:r>
            <a:r>
              <a:rPr lang="fr-FR" altLang="fr-FR" sz="2000" b="1" baseline="-25000" dirty="0">
                <a:solidFill>
                  <a:schemeClr val="accent2"/>
                </a:solidFill>
                <a:cs typeface="Arial" panose="020B0604020202020204" pitchFamily="34" charset="0"/>
              </a:rPr>
              <a:t>O</a:t>
            </a:r>
            <a:r>
              <a:rPr lang="fr-FR" altLang="fr-FR" sz="1600" b="1" baseline="-40000" dirty="0">
                <a:solidFill>
                  <a:schemeClr val="accent2"/>
                </a:solidFill>
                <a:cs typeface="Arial" panose="020B0604020202020204" pitchFamily="34" charset="0"/>
              </a:rPr>
              <a:t>2</a:t>
            </a:r>
            <a:r>
              <a:rPr lang="fr-FR" altLang="fr-FR" sz="2000" b="1" baseline="-25000" dirty="0">
                <a:solidFill>
                  <a:schemeClr val="accent2"/>
                </a:solidFill>
                <a:cs typeface="Arial" panose="020B0604020202020204" pitchFamily="34" charset="0"/>
              </a:rPr>
              <a:t>C </a:t>
            </a:r>
            <a:r>
              <a:rPr lang="fr-FR" altLang="fr-FR" sz="2000" b="1" dirty="0">
                <a:solidFill>
                  <a:schemeClr val="accent2"/>
                </a:solidFill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fr-FR" altLang="fr-FR" sz="800" b="1" dirty="0">
              <a:solidFill>
                <a:schemeClr val="accent2"/>
              </a:solidFill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pt-BR" altLang="fr-FR" sz="2000" b="1" u="sng" dirty="0">
                <a:solidFill>
                  <a:srgbClr val="FF0000"/>
                </a:solidFill>
                <a:cs typeface="Arial" panose="020B0604020202020204" pitchFamily="34" charset="0"/>
              </a:rPr>
              <a:t>Calcolo </a:t>
            </a:r>
            <a:r>
              <a:rPr lang="fr-FR" altLang="fr-FR" sz="2000" b="1" dirty="0">
                <a:solidFill>
                  <a:srgbClr val="FF0000"/>
                </a:solidFill>
                <a:cs typeface="Arial" panose="020B0604020202020204" pitchFamily="34" charset="0"/>
              </a:rPr>
              <a:t>t </a:t>
            </a:r>
            <a:r>
              <a:rPr lang="fr-FR" altLang="fr-FR" sz="2000" b="1" dirty="0">
                <a:solidFill>
                  <a:srgbClr val="002060"/>
                </a:solidFill>
                <a:cs typeface="Arial" panose="020B0604020202020204" pitchFamily="34" charset="0"/>
              </a:rPr>
              <a:t>: </a:t>
            </a:r>
            <a:r>
              <a:rPr lang="fr-FR" altLang="fr-FR" sz="2000" b="1" dirty="0">
                <a:solidFill>
                  <a:schemeClr val="accent1"/>
                </a:solidFill>
                <a:cs typeface="Arial" panose="020B0604020202020204" pitchFamily="34" charset="0"/>
              </a:rPr>
              <a:t>V</a:t>
            </a:r>
            <a:r>
              <a:rPr lang="fr-FR" altLang="fr-FR" sz="2000" b="1" baseline="-25000" dirty="0">
                <a:solidFill>
                  <a:schemeClr val="accent1"/>
                </a:solidFill>
                <a:cs typeface="Arial" panose="020B0604020202020204" pitchFamily="34" charset="0"/>
              </a:rPr>
              <a:t>O</a:t>
            </a:r>
            <a:r>
              <a:rPr lang="fr-FR" altLang="fr-FR" sz="2000" b="1" baseline="-40000" dirty="0">
                <a:solidFill>
                  <a:schemeClr val="accent1"/>
                </a:solidFill>
                <a:cs typeface="Arial" panose="020B0604020202020204" pitchFamily="34" charset="0"/>
              </a:rPr>
              <a:t>2</a:t>
            </a:r>
            <a:r>
              <a:rPr lang="fr-FR" altLang="fr-FR" sz="2000" b="1" dirty="0">
                <a:solidFill>
                  <a:srgbClr val="0F90D1"/>
                </a:solidFill>
                <a:cs typeface="Arial" panose="020B0604020202020204" pitchFamily="34" charset="0"/>
              </a:rPr>
              <a:t> </a:t>
            </a:r>
            <a:r>
              <a:rPr lang="fr-FR" altLang="fr-FR" sz="2000" b="1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/</a:t>
            </a:r>
            <a:r>
              <a:rPr lang="fr-FR" altLang="fr-FR" sz="2000" b="1" dirty="0">
                <a:solidFill>
                  <a:srgbClr val="0F90D1"/>
                </a:solidFill>
                <a:cs typeface="Arial" panose="020B0604020202020204" pitchFamily="34" charset="0"/>
              </a:rPr>
              <a:t> </a:t>
            </a:r>
            <a:r>
              <a:rPr lang="fr-FR" altLang="fr-FR" sz="1800" b="1" dirty="0">
                <a:solidFill>
                  <a:schemeClr val="accent2"/>
                </a:solidFill>
                <a:cs typeface="Arial" panose="020B0604020202020204" pitchFamily="34" charset="0"/>
              </a:rPr>
              <a:t>V</a:t>
            </a:r>
            <a:r>
              <a:rPr lang="fr-FR" altLang="fr-FR" sz="2000" b="1" baseline="-25000" dirty="0">
                <a:solidFill>
                  <a:schemeClr val="accent2"/>
                </a:solidFill>
                <a:cs typeface="Arial" panose="020B0604020202020204" pitchFamily="34" charset="0"/>
              </a:rPr>
              <a:t>O</a:t>
            </a:r>
            <a:r>
              <a:rPr lang="fr-FR" altLang="fr-FR" sz="1600" b="1" baseline="-40000" dirty="0">
                <a:solidFill>
                  <a:schemeClr val="accent2"/>
                </a:solidFill>
                <a:cs typeface="Arial" panose="020B0604020202020204" pitchFamily="34" charset="0"/>
              </a:rPr>
              <a:t>2</a:t>
            </a:r>
            <a:r>
              <a:rPr lang="fr-FR" altLang="fr-FR" sz="2000" b="1" baseline="-25000" dirty="0">
                <a:solidFill>
                  <a:schemeClr val="accent2"/>
                </a:solidFill>
                <a:cs typeface="Arial" panose="020B0604020202020204" pitchFamily="34" charset="0"/>
              </a:rPr>
              <a:t>C</a:t>
            </a:r>
            <a:r>
              <a:rPr lang="fr-FR" altLang="fr-FR" sz="2000" b="1" dirty="0">
                <a:solidFill>
                  <a:schemeClr val="accent2"/>
                </a:solidFill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fr-FR" altLang="fr-FR" sz="2000" b="1" dirty="0">
                <a:solidFill>
                  <a:schemeClr val="accent2"/>
                </a:solidFill>
                <a:cs typeface="Arial" panose="020B0604020202020204" pitchFamily="34" charset="0"/>
              </a:rPr>
              <a:t>                 </a:t>
            </a:r>
            <a:r>
              <a:rPr lang="fr-FR" altLang="fr-FR" sz="2000" b="1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=</a:t>
            </a:r>
            <a:r>
              <a:rPr lang="fr-FR" altLang="fr-FR" sz="2000" b="1" dirty="0">
                <a:solidFill>
                  <a:schemeClr val="accent2"/>
                </a:solidFill>
                <a:cs typeface="Arial" panose="020B0604020202020204" pitchFamily="34" charset="0"/>
              </a:rPr>
              <a:t> </a:t>
            </a:r>
            <a:r>
              <a:rPr lang="fr-FR" altLang="fr-FR" sz="2000" b="1" dirty="0">
                <a:solidFill>
                  <a:schemeClr val="accent1"/>
                </a:solidFill>
                <a:cs typeface="Arial" panose="020B0604020202020204" pitchFamily="34" charset="0"/>
              </a:rPr>
              <a:t>20160 </a:t>
            </a:r>
            <a:r>
              <a:rPr lang="fr-FR" altLang="fr-FR" sz="2000" b="1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/ </a:t>
            </a:r>
            <a:r>
              <a:rPr lang="fr-FR" altLang="fr-FR" sz="2000" b="1" dirty="0">
                <a:solidFill>
                  <a:schemeClr val="accent2"/>
                </a:solidFill>
                <a:cs typeface="Arial" panose="020B0604020202020204" pitchFamily="34" charset="0"/>
              </a:rPr>
              <a:t>9,6</a:t>
            </a:r>
            <a:endParaRPr lang="fr-FR" altLang="fr-FR" sz="2000" b="1" dirty="0">
              <a:solidFill>
                <a:schemeClr val="accent5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fr-FR" altLang="fr-FR" sz="2000" b="1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             </a:t>
            </a:r>
            <a:r>
              <a:rPr lang="fr-FR" altLang="fr-FR" sz="2000" b="1" dirty="0">
                <a:solidFill>
                  <a:srgbClr val="FF0000"/>
                </a:solidFill>
                <a:cs typeface="Arial" panose="020B0604020202020204" pitchFamily="34" charset="0"/>
              </a:rPr>
              <a:t> t  </a:t>
            </a:r>
            <a:r>
              <a:rPr lang="fr-FR" altLang="fr-FR" sz="2000" b="1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= 2100 min </a:t>
            </a:r>
            <a:r>
              <a:rPr lang="fr-FR" altLang="fr-FR" sz="2000" b="1" dirty="0" err="1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ossia</a:t>
            </a:r>
            <a:r>
              <a:rPr lang="fr-FR" altLang="fr-FR" sz="2000" b="1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fr-FR" altLang="fr-FR" sz="2400" b="1" dirty="0">
                <a:solidFill>
                  <a:srgbClr val="FF0000"/>
                </a:solidFill>
                <a:cs typeface="Arial" panose="020B0604020202020204" pitchFamily="34" charset="0"/>
              </a:rPr>
              <a:t>35h</a:t>
            </a:r>
            <a:r>
              <a:rPr lang="fr-FR" altLang="fr-FR" sz="2000" b="1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  </a:t>
            </a:r>
            <a:endParaRPr lang="sv-SE" altLang="fr-FR" sz="2000" b="1" dirty="0">
              <a:solidFill>
                <a:schemeClr val="accent5">
                  <a:lumMod val="5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34" name="texte complémentaire">
            <a:extLst>
              <a:ext uri="{FF2B5EF4-FFF2-40B4-BE49-F238E27FC236}">
                <a16:creationId xmlns:a16="http://schemas.microsoft.com/office/drawing/2014/main" id="{D06F305D-A2B5-4C10-AE89-757E26E0AF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3408363"/>
            <a:ext cx="3703638" cy="16002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fr-FR" altLang="fr-FR" sz="2000" b="1" dirty="0">
                <a:solidFill>
                  <a:schemeClr val="accent1"/>
                </a:solidFill>
                <a:cs typeface="Arial" panose="020B0604020202020204" pitchFamily="34" charset="0"/>
              </a:rPr>
              <a:t>V</a:t>
            </a:r>
            <a:r>
              <a:rPr lang="fr-FR" altLang="fr-FR" sz="2400" b="1" baseline="-25000" dirty="0">
                <a:solidFill>
                  <a:schemeClr val="accent1"/>
                </a:solidFill>
                <a:cs typeface="Arial" panose="020B0604020202020204" pitchFamily="34" charset="0"/>
              </a:rPr>
              <a:t>O</a:t>
            </a:r>
            <a:r>
              <a:rPr lang="fr-FR" altLang="fr-FR" sz="2000" b="1" baseline="-40000" dirty="0">
                <a:solidFill>
                  <a:schemeClr val="accent1"/>
                </a:solidFill>
                <a:cs typeface="Arial" panose="020B0604020202020204" pitchFamily="34" charset="0"/>
              </a:rPr>
              <a:t>2</a:t>
            </a:r>
            <a:r>
              <a:rPr lang="fr-FR" altLang="fr-FR" sz="2000" b="1" dirty="0">
                <a:solidFill>
                  <a:schemeClr val="accent1"/>
                </a:solidFill>
                <a:cs typeface="Arial" panose="020B0604020202020204" pitchFamily="34" charset="0"/>
              </a:rPr>
              <a:t> = volume di O</a:t>
            </a:r>
            <a:r>
              <a:rPr lang="fr-FR" altLang="fr-FR" sz="2000" b="1" baseline="-25000" dirty="0">
                <a:solidFill>
                  <a:schemeClr val="accent1"/>
                </a:solidFill>
                <a:cs typeface="Arial" panose="020B0604020202020204" pitchFamily="34" charset="0"/>
              </a:rPr>
              <a:t>2 </a:t>
            </a:r>
            <a:r>
              <a:rPr lang="fr-FR" altLang="fr-FR" sz="2000" b="1" dirty="0" err="1">
                <a:solidFill>
                  <a:schemeClr val="accent1"/>
                </a:solidFill>
                <a:cs typeface="Arial" panose="020B0604020202020204" pitchFamily="34" charset="0"/>
              </a:rPr>
              <a:t>disponibile</a:t>
            </a:r>
            <a:endParaRPr lang="fr-FR" altLang="fr-FR" sz="2000" b="1" dirty="0">
              <a:solidFill>
                <a:schemeClr val="accent1"/>
              </a:solidFill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fr-FR" altLang="fr-FR" sz="800" b="1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pt-BR" altLang="fr-FR" sz="2000" b="1" u="sng" dirty="0">
                <a:solidFill>
                  <a:schemeClr val="accent1"/>
                </a:solidFill>
                <a:cs typeface="Arial" panose="020B0604020202020204" pitchFamily="34" charset="0"/>
              </a:rPr>
              <a:t>Calcolo </a:t>
            </a:r>
            <a:r>
              <a:rPr lang="fr-FR" altLang="fr-FR" sz="2000" b="1" dirty="0">
                <a:solidFill>
                  <a:schemeClr val="accent1"/>
                </a:solidFill>
                <a:cs typeface="Arial" panose="020B0604020202020204" pitchFamily="34" charset="0"/>
              </a:rPr>
              <a:t>V</a:t>
            </a:r>
            <a:r>
              <a:rPr lang="fr-FR" altLang="fr-FR" sz="2000" b="1" baseline="-25000" dirty="0">
                <a:solidFill>
                  <a:schemeClr val="accent1"/>
                </a:solidFill>
                <a:cs typeface="Arial" panose="020B0604020202020204" pitchFamily="34" charset="0"/>
              </a:rPr>
              <a:t>O</a:t>
            </a:r>
            <a:r>
              <a:rPr lang="fr-FR" altLang="fr-FR" sz="2000" b="1" baseline="-40000" dirty="0">
                <a:solidFill>
                  <a:schemeClr val="accent1"/>
                </a:solidFill>
                <a:cs typeface="Arial" panose="020B0604020202020204" pitchFamily="34" charset="0"/>
              </a:rPr>
              <a:t>2 </a:t>
            </a:r>
            <a:r>
              <a:rPr lang="pt-BR" altLang="fr-FR" sz="2000" b="1" dirty="0">
                <a:solidFill>
                  <a:schemeClr val="accent1"/>
                </a:solidFill>
                <a:cs typeface="Arial" panose="020B0604020202020204" pitchFamily="34" charset="0"/>
              </a:rPr>
              <a:t>: </a:t>
            </a:r>
            <a:r>
              <a:rPr lang="pt-BR" altLang="fr-FR" sz="2000" b="1" dirty="0">
                <a:solidFill>
                  <a:srgbClr val="002060"/>
                </a:solidFill>
                <a:cs typeface="Arial" panose="020B0604020202020204" pitchFamily="34" charset="0"/>
              </a:rPr>
              <a:t>21% di </a:t>
            </a:r>
            <a:r>
              <a:rPr lang="pt-BR" altLang="fr-FR" sz="2000" b="1" dirty="0">
                <a:solidFill>
                  <a:schemeClr val="accent6"/>
                </a:solidFill>
                <a:cs typeface="Arial" panose="020B0604020202020204" pitchFamily="34" charset="0"/>
              </a:rPr>
              <a:t>V</a:t>
            </a:r>
            <a:r>
              <a:rPr lang="pt-BR" altLang="fr-FR" sz="2000" b="1" baseline="-25000" dirty="0">
                <a:solidFill>
                  <a:schemeClr val="accent6"/>
                </a:solidFill>
                <a:cs typeface="Arial" panose="020B0604020202020204" pitchFamily="34" charset="0"/>
              </a:rPr>
              <a:t>A</a:t>
            </a:r>
            <a:r>
              <a:rPr lang="pt-BR" altLang="fr-FR" sz="2000" b="1" dirty="0">
                <a:solidFill>
                  <a:srgbClr val="002060"/>
                </a:solidFill>
                <a:cs typeface="Arial" panose="020B0604020202020204" pitchFamily="34" charset="0"/>
              </a:rPr>
              <a:t>    </a:t>
            </a:r>
          </a:p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pt-BR" altLang="fr-FR" sz="2000" b="1" dirty="0">
                <a:solidFill>
                  <a:srgbClr val="002060"/>
                </a:solidFill>
                <a:cs typeface="Arial" panose="020B0604020202020204" pitchFamily="34" charset="0"/>
              </a:rPr>
              <a:t>                     = (21/100) x </a:t>
            </a:r>
            <a:r>
              <a:rPr lang="pt-BR" altLang="fr-FR" sz="2000" b="1" dirty="0">
                <a:solidFill>
                  <a:schemeClr val="accent6"/>
                </a:solidFill>
                <a:cs typeface="Arial" panose="020B0604020202020204" pitchFamily="34" charset="0"/>
              </a:rPr>
              <a:t>96 000</a:t>
            </a:r>
            <a:r>
              <a:rPr lang="fr-FR" altLang="fr-FR" sz="2000" b="1" dirty="0">
                <a:solidFill>
                  <a:schemeClr val="accent6"/>
                </a:solidFill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fr-FR" altLang="fr-FR" sz="2000" b="1" dirty="0">
                <a:solidFill>
                  <a:srgbClr val="002060"/>
                </a:solidFill>
                <a:cs typeface="Arial" panose="020B0604020202020204" pitchFamily="34" charset="0"/>
              </a:rPr>
              <a:t>              </a:t>
            </a:r>
            <a:r>
              <a:rPr lang="fr-FR" altLang="fr-FR" sz="2000" b="1" dirty="0">
                <a:solidFill>
                  <a:schemeClr val="accent1"/>
                </a:solidFill>
                <a:cs typeface="Arial" panose="020B0604020202020204" pitchFamily="34" charset="0"/>
              </a:rPr>
              <a:t>V</a:t>
            </a:r>
            <a:r>
              <a:rPr lang="fr-FR" altLang="fr-FR" sz="2000" b="1" baseline="-25000" dirty="0">
                <a:solidFill>
                  <a:schemeClr val="accent1"/>
                </a:solidFill>
                <a:cs typeface="Arial" panose="020B0604020202020204" pitchFamily="34" charset="0"/>
              </a:rPr>
              <a:t>O</a:t>
            </a:r>
            <a:r>
              <a:rPr lang="fr-FR" altLang="fr-FR" sz="2000" b="1" baseline="-40000" dirty="0">
                <a:solidFill>
                  <a:schemeClr val="accent1"/>
                </a:solidFill>
                <a:cs typeface="Arial" panose="020B0604020202020204" pitchFamily="34" charset="0"/>
              </a:rPr>
              <a:t>2 </a:t>
            </a:r>
            <a:r>
              <a:rPr lang="pt-BR" altLang="fr-FR" sz="2000" b="1" dirty="0">
                <a:solidFill>
                  <a:schemeClr val="accent1"/>
                </a:solidFill>
                <a:cs typeface="Arial" panose="020B0604020202020204" pitchFamily="34" charset="0"/>
              </a:rPr>
              <a:t>=</a:t>
            </a:r>
            <a:r>
              <a:rPr lang="pt-BR" altLang="fr-FR" sz="20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pt-BR" altLang="fr-FR" sz="2000" b="1" dirty="0">
                <a:solidFill>
                  <a:schemeClr val="accent1"/>
                </a:solidFill>
                <a:cs typeface="Arial" panose="020B0604020202020204" pitchFamily="34" charset="0"/>
              </a:rPr>
              <a:t>20 160 L</a:t>
            </a:r>
            <a:endParaRPr lang="fr-FR" altLang="fr-FR" sz="2000" b="1" dirty="0">
              <a:solidFill>
                <a:schemeClr val="accent1"/>
              </a:solidFill>
              <a:cs typeface="Arial" panose="020B0604020202020204" pitchFamily="34" charset="0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8A150DCF-48DD-471C-A214-147C713D5C47}"/>
              </a:ext>
            </a:extLst>
          </p:cNvPr>
          <p:cNvGrpSpPr>
            <a:grpSpLocks/>
          </p:cNvGrpSpPr>
          <p:nvPr/>
        </p:nvGrpSpPr>
        <p:grpSpPr bwMode="auto">
          <a:xfrm>
            <a:off x="1531938" y="1279525"/>
            <a:ext cx="4591050" cy="1974850"/>
            <a:chOff x="1466472" y="1077412"/>
            <a:chExt cx="4590723" cy="1975009"/>
          </a:xfrm>
        </p:grpSpPr>
        <p:sp>
          <p:nvSpPr>
            <p:cNvPr id="18" name="texte complémentaire">
              <a:extLst>
                <a:ext uri="{FF2B5EF4-FFF2-40B4-BE49-F238E27FC236}">
                  <a16:creationId xmlns:a16="http://schemas.microsoft.com/office/drawing/2014/main" id="{25E25045-1019-4E3F-9AD2-DEB1430258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66472" y="1077412"/>
              <a:ext cx="4590723" cy="1975009"/>
            </a:xfrm>
            <a:prstGeom prst="roundRect">
              <a:avLst/>
            </a:prstGeom>
            <a:noFill/>
            <a:ln w="12700">
              <a:solidFill>
                <a:schemeClr val="accent6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/>
              </a:pPr>
              <a:r>
                <a:rPr lang="pt-BR" altLang="fr-FR" sz="2000" b="1" dirty="0">
                  <a:solidFill>
                    <a:schemeClr val="accent6"/>
                  </a:solidFill>
                  <a:cs typeface="Arial" panose="020B0604020202020204" pitchFamily="34" charset="0"/>
                </a:rPr>
                <a:t>V</a:t>
              </a:r>
              <a:r>
                <a:rPr lang="pt-BR" altLang="fr-FR" sz="2000" b="1" baseline="-25000" dirty="0">
                  <a:solidFill>
                    <a:schemeClr val="accent6"/>
                  </a:solidFill>
                  <a:cs typeface="Arial" panose="020B0604020202020204" pitchFamily="34" charset="0"/>
                </a:rPr>
                <a:t>A</a:t>
              </a:r>
              <a:r>
                <a:rPr lang="fr-FR" altLang="fr-FR" sz="2000" b="1" dirty="0">
                  <a:solidFill>
                    <a:schemeClr val="accent6"/>
                  </a:solidFill>
                  <a:cs typeface="Arial" panose="020B0604020202020204" pitchFamily="34" charset="0"/>
                </a:rPr>
                <a:t> = volume d’aria </a:t>
              </a:r>
              <a:r>
                <a:rPr lang="fr-FR" altLang="fr-FR" sz="2000" b="1" dirty="0" err="1">
                  <a:solidFill>
                    <a:schemeClr val="accent6"/>
                  </a:solidFill>
                  <a:cs typeface="Arial" panose="020B0604020202020204" pitchFamily="34" charset="0"/>
                </a:rPr>
                <a:t>disponibile</a:t>
              </a:r>
              <a:r>
                <a:rPr lang="fr-FR" altLang="fr-FR" sz="2000" b="1" dirty="0">
                  <a:solidFill>
                    <a:schemeClr val="accent6"/>
                  </a:solidFill>
                  <a:cs typeface="Arial" panose="020B0604020202020204" pitchFamily="34" charset="0"/>
                </a:rPr>
                <a:t> </a:t>
              </a:r>
            </a:p>
            <a:p>
              <a:pPr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/>
              </a:pPr>
              <a:r>
                <a:rPr lang="fr-FR" altLang="fr-FR" sz="1800" dirty="0">
                  <a:solidFill>
                    <a:srgbClr val="002060"/>
                  </a:solidFill>
                  <a:cs typeface="Arial" panose="020B0604020202020204" pitchFamily="34" charset="0"/>
                </a:rPr>
                <a:t>(</a:t>
              </a:r>
              <a:r>
                <a:rPr lang="fr-FR" altLang="fr-FR" sz="1800" dirty="0" err="1">
                  <a:solidFill>
                    <a:srgbClr val="002060"/>
                  </a:solidFill>
                  <a:cs typeface="Arial" panose="020B0604020202020204" pitchFamily="34" charset="0"/>
                </a:rPr>
                <a:t>corrisponde</a:t>
              </a:r>
              <a:r>
                <a:rPr lang="fr-FR" altLang="fr-FR" sz="1800" dirty="0">
                  <a:solidFill>
                    <a:srgbClr val="002060"/>
                  </a:solidFill>
                  <a:cs typeface="Arial" panose="020B0604020202020204" pitchFamily="34" charset="0"/>
                </a:rPr>
                <a:t> al volume </a:t>
              </a:r>
              <a:r>
                <a:rPr lang="fr-FR" altLang="fr-FR" sz="1800" dirty="0" err="1">
                  <a:solidFill>
                    <a:srgbClr val="002060"/>
                  </a:solidFill>
                  <a:cs typeface="Arial" panose="020B0604020202020204" pitchFamily="34" charset="0"/>
                </a:rPr>
                <a:t>dell’aula</a:t>
              </a:r>
              <a:r>
                <a:rPr lang="fr-FR" altLang="fr-FR" sz="1800" dirty="0">
                  <a:solidFill>
                    <a:srgbClr val="002060"/>
                  </a:solidFill>
                  <a:cs typeface="Arial" panose="020B0604020202020204" pitchFamily="34" charset="0"/>
                </a:rPr>
                <a:t>)</a:t>
              </a:r>
            </a:p>
            <a:p>
              <a:pPr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/>
              </a:pPr>
              <a:endParaRPr lang="fr-FR" altLang="fr-FR" sz="800" b="1" dirty="0">
                <a:solidFill>
                  <a:srgbClr val="002060"/>
                </a:solidFill>
                <a:cs typeface="Arial" panose="020B0604020202020204" pitchFamily="34" charset="0"/>
              </a:endParaRPr>
            </a:p>
            <a:p>
              <a:pPr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/>
              </a:pPr>
              <a:r>
                <a:rPr lang="pt-BR" altLang="fr-FR" sz="2000" b="1" u="sng" dirty="0">
                  <a:solidFill>
                    <a:schemeClr val="accent6"/>
                  </a:solidFill>
                  <a:cs typeface="Arial" panose="020B0604020202020204" pitchFamily="34" charset="0"/>
                </a:rPr>
                <a:t>Calcolo </a:t>
              </a:r>
              <a:r>
                <a:rPr lang="pt-BR" altLang="fr-FR" sz="2000" b="1" dirty="0">
                  <a:solidFill>
                    <a:schemeClr val="accent6"/>
                  </a:solidFill>
                  <a:cs typeface="Arial" panose="020B0604020202020204" pitchFamily="34" charset="0"/>
                </a:rPr>
                <a:t>V</a:t>
              </a:r>
              <a:r>
                <a:rPr lang="pt-BR" altLang="fr-FR" sz="2000" b="1" baseline="-25000" dirty="0">
                  <a:solidFill>
                    <a:schemeClr val="accent6"/>
                  </a:solidFill>
                  <a:cs typeface="Arial" panose="020B0604020202020204" pitchFamily="34" charset="0"/>
                </a:rPr>
                <a:t>A</a:t>
              </a:r>
              <a:r>
                <a:rPr lang="pt-BR" altLang="fr-FR" sz="2000" b="1" dirty="0">
                  <a:solidFill>
                    <a:schemeClr val="accent6"/>
                  </a:solidFill>
                  <a:cs typeface="Arial" panose="020B0604020202020204" pitchFamily="34" charset="0"/>
                </a:rPr>
                <a:t> :  </a:t>
              </a:r>
              <a:r>
                <a:rPr lang="pt-BR" altLang="fr-FR" sz="2000" b="1" dirty="0">
                  <a:solidFill>
                    <a:srgbClr val="002060"/>
                  </a:solidFill>
                  <a:cs typeface="Arial" panose="020B0604020202020204" pitchFamily="34" charset="0"/>
                </a:rPr>
                <a:t>S x h = 40 x 2,4 </a:t>
              </a:r>
            </a:p>
            <a:p>
              <a:pPr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/>
              </a:pPr>
              <a:r>
                <a:rPr lang="pt-BR" altLang="fr-FR" sz="2000" b="1" dirty="0">
                  <a:solidFill>
                    <a:srgbClr val="002060"/>
                  </a:solidFill>
                  <a:cs typeface="Arial" panose="020B0604020202020204" pitchFamily="34" charset="0"/>
                </a:rPr>
                <a:t>                              = 96 m</a:t>
              </a:r>
              <a:r>
                <a:rPr lang="fr-FR" altLang="fr-FR" sz="2000" b="1" baseline="30000" dirty="0">
                  <a:solidFill>
                    <a:srgbClr val="002060"/>
                  </a:solidFill>
                </a:rPr>
                <a:t>3</a:t>
              </a:r>
              <a:r>
                <a:rPr lang="fr-FR" altLang="fr-FR" sz="2000" b="1" dirty="0">
                  <a:solidFill>
                    <a:srgbClr val="002060"/>
                  </a:solidFill>
                  <a:cs typeface="Arial" panose="020B0604020202020204" pitchFamily="34" charset="0"/>
                </a:rPr>
                <a:t> </a:t>
              </a:r>
            </a:p>
            <a:p>
              <a:pPr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/>
              </a:pPr>
              <a:r>
                <a:rPr lang="pt-BR" altLang="fr-FR" sz="2000" b="1" dirty="0">
                  <a:solidFill>
                    <a:srgbClr val="002060"/>
                  </a:solidFill>
                  <a:cs typeface="Arial" panose="020B0604020202020204" pitchFamily="34" charset="0"/>
                </a:rPr>
                <a:t>                        </a:t>
              </a:r>
              <a:r>
                <a:rPr lang="pt-BR" altLang="fr-FR" sz="2000" b="1" dirty="0">
                  <a:solidFill>
                    <a:schemeClr val="accent6"/>
                  </a:solidFill>
                  <a:cs typeface="Arial" panose="020B0604020202020204" pitchFamily="34" charset="0"/>
                </a:rPr>
                <a:t>V</a:t>
              </a:r>
              <a:r>
                <a:rPr lang="pt-BR" altLang="fr-FR" sz="2000" b="1" baseline="-25000" dirty="0">
                  <a:solidFill>
                    <a:schemeClr val="accent6"/>
                  </a:solidFill>
                  <a:cs typeface="Arial" panose="020B0604020202020204" pitchFamily="34" charset="0"/>
                </a:rPr>
                <a:t>A</a:t>
              </a:r>
              <a:r>
                <a:rPr lang="pt-BR" altLang="fr-FR" sz="2400" b="1" dirty="0">
                  <a:solidFill>
                    <a:schemeClr val="accent6"/>
                  </a:solidFill>
                  <a:cs typeface="Arial" panose="020B0604020202020204" pitchFamily="34" charset="0"/>
                </a:rPr>
                <a:t> </a:t>
              </a:r>
              <a:r>
                <a:rPr lang="pt-BR" altLang="fr-FR" sz="2000" b="1" dirty="0">
                  <a:solidFill>
                    <a:schemeClr val="accent6"/>
                  </a:solidFill>
                  <a:cs typeface="Arial" panose="020B0604020202020204" pitchFamily="34" charset="0"/>
                </a:rPr>
                <a:t>= 96 000 L</a:t>
              </a:r>
              <a:endParaRPr lang="fr-FR" altLang="fr-FR" sz="2000" b="1" dirty="0">
                <a:solidFill>
                  <a:schemeClr val="accent6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5" name="Rectangle à coins arrondis 4">
              <a:extLst>
                <a:ext uri="{FF2B5EF4-FFF2-40B4-BE49-F238E27FC236}">
                  <a16:creationId xmlns:a16="http://schemas.microsoft.com/office/drawing/2014/main" id="{FDBD2381-09A0-4A27-9688-930CB5E1356C}"/>
                </a:ext>
              </a:extLst>
            </p:cNvPr>
            <p:cNvSpPr/>
            <p:nvPr/>
          </p:nvSpPr>
          <p:spPr>
            <a:xfrm>
              <a:off x="4399963" y="1907742"/>
              <a:ext cx="1593736" cy="1022432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fr-FR" altLang="fr-FR" b="1" dirty="0">
                  <a:solidFill>
                    <a:schemeClr val="accent5">
                      <a:lumMod val="50000"/>
                    </a:schemeClr>
                  </a:solidFill>
                  <a:cs typeface="Arial" panose="020B0604020202020204" pitchFamily="34" charset="0"/>
                </a:rPr>
                <a:t>Nota:</a:t>
              </a:r>
            </a:p>
            <a:p>
              <a:pPr algn="ctr">
                <a:defRPr/>
              </a:pPr>
              <a:r>
                <a:rPr lang="fr-FR" altLang="fr-FR" b="1" dirty="0">
                  <a:solidFill>
                    <a:schemeClr val="accent5">
                      <a:lumMod val="50000"/>
                    </a:schemeClr>
                  </a:solidFill>
                  <a:cs typeface="Arial" panose="020B0604020202020204" pitchFamily="34" charset="0"/>
                </a:rPr>
                <a:t>1m</a:t>
              </a:r>
              <a:r>
                <a:rPr lang="fr-FR" altLang="fr-FR" b="1" baseline="30000" dirty="0">
                  <a:solidFill>
                    <a:schemeClr val="accent5">
                      <a:lumMod val="50000"/>
                    </a:schemeClr>
                  </a:solidFill>
                  <a:cs typeface="Arial" panose="020B0604020202020204" pitchFamily="34" charset="0"/>
                </a:rPr>
                <a:t>3</a:t>
              </a:r>
              <a:r>
                <a:rPr lang="fr-FR" altLang="fr-FR" b="1" dirty="0">
                  <a:solidFill>
                    <a:schemeClr val="accent5">
                      <a:lumMod val="50000"/>
                    </a:schemeClr>
                  </a:solidFill>
                  <a:cs typeface="Arial" panose="020B0604020202020204" pitchFamily="34" charset="0"/>
                </a:rPr>
                <a:t> = </a:t>
              </a:r>
            </a:p>
            <a:p>
              <a:pPr algn="ctr">
                <a:defRPr/>
              </a:pPr>
              <a:r>
                <a:rPr lang="fr-FR" altLang="fr-FR" b="1" dirty="0">
                  <a:solidFill>
                    <a:schemeClr val="accent5">
                      <a:lumMod val="50000"/>
                    </a:schemeClr>
                  </a:solidFill>
                  <a:cs typeface="Arial" panose="020B0604020202020204" pitchFamily="34" charset="0"/>
                </a:rPr>
                <a:t>1 000 L di aria</a:t>
              </a:r>
            </a:p>
          </p:txBody>
        </p:sp>
      </p:grpSp>
      <p:sp>
        <p:nvSpPr>
          <p:cNvPr id="40" name="texte complémentaire">
            <a:extLst>
              <a:ext uri="{FF2B5EF4-FFF2-40B4-BE49-F238E27FC236}">
                <a16:creationId xmlns:a16="http://schemas.microsoft.com/office/drawing/2014/main" id="{A870E0BC-6859-48D5-961F-18EA2C353C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4638" y="5756275"/>
            <a:ext cx="9548812" cy="714375"/>
          </a:xfrm>
          <a:prstGeom prst="roundRect">
            <a:avLst/>
          </a:prstGeom>
          <a:solidFill>
            <a:srgbClr val="42C4E3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fr-FR" altLang="fr-FR" sz="1800" b="1" dirty="0">
                <a:solidFill>
                  <a:schemeClr val="accent5">
                    <a:lumMod val="75000"/>
                  </a:schemeClr>
                </a:solidFill>
                <a:cs typeface="Arial" panose="020B0604020202020204" pitchFamily="34" charset="0"/>
              </a:rPr>
              <a:t>MA ATTENZIONE ! </a:t>
            </a:r>
            <a:r>
              <a:rPr lang="fr-FR" altLang="fr-FR" sz="1800" b="1" dirty="0" err="1">
                <a:solidFill>
                  <a:schemeClr val="accent5">
                    <a:lumMod val="75000"/>
                  </a:schemeClr>
                </a:solidFill>
                <a:cs typeface="Arial" panose="020B0604020202020204" pitchFamily="34" charset="0"/>
              </a:rPr>
              <a:t>Sapendo</a:t>
            </a:r>
            <a:r>
              <a:rPr lang="fr-FR" altLang="fr-FR" sz="1800" b="1" dirty="0">
                <a:solidFill>
                  <a:schemeClr val="accent5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fr-FR" altLang="fr-FR" sz="1800" b="1" dirty="0" err="1">
                <a:solidFill>
                  <a:schemeClr val="accent5">
                    <a:lumMod val="75000"/>
                  </a:schemeClr>
                </a:solidFill>
                <a:cs typeface="Arial" panose="020B0604020202020204" pitchFamily="34" charset="0"/>
              </a:rPr>
              <a:t>che</a:t>
            </a:r>
            <a:r>
              <a:rPr lang="fr-FR" altLang="fr-FR" sz="1800" b="1" dirty="0">
                <a:solidFill>
                  <a:schemeClr val="accent5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fr-FR" altLang="fr-FR" sz="1800" b="1" dirty="0" err="1">
                <a:solidFill>
                  <a:schemeClr val="accent5">
                    <a:lumMod val="75000"/>
                  </a:schemeClr>
                </a:solidFill>
                <a:cs typeface="Arial" panose="020B0604020202020204" pitchFamily="34" charset="0"/>
              </a:rPr>
              <a:t>una</a:t>
            </a:r>
            <a:r>
              <a:rPr lang="fr-FR" altLang="fr-FR" sz="1800" b="1" dirty="0">
                <a:solidFill>
                  <a:schemeClr val="accent5">
                    <a:lumMod val="75000"/>
                  </a:schemeClr>
                </a:solidFill>
                <a:cs typeface="Arial" panose="020B0604020202020204" pitchFamily="34" charset="0"/>
              </a:rPr>
              <a:t> persona </a:t>
            </a:r>
            <a:r>
              <a:rPr lang="fr-FR" altLang="fr-FR" sz="1800" b="1" dirty="0" err="1">
                <a:solidFill>
                  <a:schemeClr val="accent5">
                    <a:lumMod val="75000"/>
                  </a:schemeClr>
                </a:solidFill>
                <a:cs typeface="Arial" panose="020B0604020202020204" pitchFamily="34" charset="0"/>
              </a:rPr>
              <a:t>sviene</a:t>
            </a:r>
            <a:r>
              <a:rPr lang="fr-FR" altLang="fr-FR" sz="1800" b="1" dirty="0">
                <a:solidFill>
                  <a:schemeClr val="accent5">
                    <a:lumMod val="75000"/>
                  </a:schemeClr>
                </a:solidFill>
                <a:cs typeface="Arial" panose="020B0604020202020204" pitchFamily="34" charset="0"/>
              </a:rPr>
              <a:t> se si </a:t>
            </a:r>
            <a:r>
              <a:rPr lang="fr-FR" altLang="fr-FR" sz="1800" b="1" dirty="0" err="1">
                <a:solidFill>
                  <a:schemeClr val="accent5">
                    <a:lumMod val="75000"/>
                  </a:schemeClr>
                </a:solidFill>
                <a:cs typeface="Arial" panose="020B0604020202020204" pitchFamily="34" charset="0"/>
              </a:rPr>
              <a:t>trova</a:t>
            </a:r>
            <a:r>
              <a:rPr lang="fr-FR" altLang="fr-FR" sz="1800" b="1" dirty="0">
                <a:solidFill>
                  <a:schemeClr val="accent5">
                    <a:lumMod val="75000"/>
                  </a:schemeClr>
                </a:solidFill>
                <a:cs typeface="Arial" panose="020B0604020202020204" pitchFamily="34" charset="0"/>
              </a:rPr>
              <a:t> in </a:t>
            </a:r>
            <a:r>
              <a:rPr lang="fr-FR" altLang="fr-FR" sz="1800" b="1" dirty="0" err="1">
                <a:solidFill>
                  <a:schemeClr val="accent5">
                    <a:lumMod val="75000"/>
                  </a:schemeClr>
                </a:solidFill>
                <a:cs typeface="Arial" panose="020B0604020202020204" pitchFamily="34" charset="0"/>
              </a:rPr>
              <a:t>uno</a:t>
            </a:r>
            <a:r>
              <a:rPr lang="fr-FR" altLang="fr-FR" sz="1800" b="1" dirty="0">
                <a:solidFill>
                  <a:schemeClr val="accent5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fr-FR" altLang="fr-FR" sz="1800" b="1" dirty="0" err="1">
                <a:solidFill>
                  <a:schemeClr val="accent5">
                    <a:lumMod val="75000"/>
                  </a:schemeClr>
                </a:solidFill>
                <a:cs typeface="Arial" panose="020B0604020202020204" pitchFamily="34" charset="0"/>
              </a:rPr>
              <a:t>spazio</a:t>
            </a:r>
            <a:r>
              <a:rPr lang="fr-FR" altLang="fr-FR" sz="1800" b="1" dirty="0">
                <a:solidFill>
                  <a:schemeClr val="accent5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fr-FR" altLang="fr-FR" sz="1800" b="1" dirty="0" err="1">
                <a:solidFill>
                  <a:schemeClr val="accent5">
                    <a:lumMod val="75000"/>
                  </a:schemeClr>
                </a:solidFill>
                <a:cs typeface="Arial" panose="020B0604020202020204" pitchFamily="34" charset="0"/>
              </a:rPr>
              <a:t>dove</a:t>
            </a:r>
            <a:r>
              <a:rPr lang="fr-FR" altLang="fr-FR" sz="1800" b="1" dirty="0">
                <a:solidFill>
                  <a:schemeClr val="accent5">
                    <a:lumMod val="75000"/>
                  </a:schemeClr>
                </a:solidFill>
                <a:cs typeface="Arial" panose="020B0604020202020204" pitchFamily="34" charset="0"/>
              </a:rPr>
              <a:t> c’è </a:t>
            </a:r>
            <a:r>
              <a:rPr lang="fr-FR" altLang="fr-FR" sz="1800" b="1" dirty="0" err="1">
                <a:solidFill>
                  <a:schemeClr val="accent5">
                    <a:lumMod val="75000"/>
                  </a:schemeClr>
                </a:solidFill>
                <a:cs typeface="Arial" panose="020B0604020202020204" pitchFamily="34" charset="0"/>
              </a:rPr>
              <a:t>meno</a:t>
            </a:r>
            <a:r>
              <a:rPr lang="fr-FR" altLang="fr-FR" sz="1800" b="1" dirty="0">
                <a:solidFill>
                  <a:schemeClr val="accent5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fr-FR" altLang="fr-FR" sz="1800" b="1" dirty="0" err="1">
                <a:solidFill>
                  <a:schemeClr val="accent5">
                    <a:lumMod val="75000"/>
                  </a:schemeClr>
                </a:solidFill>
                <a:cs typeface="Arial" panose="020B0604020202020204" pitchFamily="34" charset="0"/>
              </a:rPr>
              <a:t>del</a:t>
            </a:r>
            <a:r>
              <a:rPr lang="fr-FR" altLang="fr-FR" sz="1800" b="1" dirty="0">
                <a:solidFill>
                  <a:schemeClr val="accent5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fr-FR" altLang="fr-FR" sz="1800" b="1" dirty="0">
                <a:solidFill>
                  <a:schemeClr val="accent5">
                    <a:lumMod val="75000"/>
                  </a:schemeClr>
                </a:solidFill>
              </a:rPr>
              <a:t>10% d’</a:t>
            </a:r>
            <a:r>
              <a:rPr lang="fr-FR" altLang="fr-FR" sz="1800" b="1" dirty="0">
                <a:solidFill>
                  <a:schemeClr val="accent5">
                    <a:lumMod val="75000"/>
                  </a:schemeClr>
                </a:solidFill>
                <a:cs typeface="Arial" panose="020B0604020202020204" pitchFamily="34" charset="0"/>
              </a:rPr>
              <a:t>O</a:t>
            </a:r>
            <a:r>
              <a:rPr lang="fr-FR" altLang="fr-FR" sz="1800" b="1" baseline="-25000" dirty="0">
                <a:solidFill>
                  <a:schemeClr val="accent5">
                    <a:lumMod val="75000"/>
                  </a:schemeClr>
                </a:solidFill>
                <a:cs typeface="Arial" panose="020B0604020202020204" pitchFamily="34" charset="0"/>
              </a:rPr>
              <a:t>2</a:t>
            </a:r>
            <a:r>
              <a:rPr lang="fr-FR" altLang="fr-FR" sz="1800" b="1" dirty="0">
                <a:solidFill>
                  <a:schemeClr val="accent5">
                    <a:lumMod val="75000"/>
                  </a:schemeClr>
                </a:solidFill>
              </a:rPr>
              <a:t>, gli </a:t>
            </a:r>
            <a:r>
              <a:rPr lang="fr-FR" altLang="fr-FR" sz="1800" b="1" dirty="0" err="1">
                <a:solidFill>
                  <a:schemeClr val="accent5">
                    <a:lumMod val="75000"/>
                  </a:schemeClr>
                </a:solidFill>
              </a:rPr>
              <a:t>studenti</a:t>
            </a:r>
            <a:r>
              <a:rPr lang="fr-FR" altLang="fr-FR" sz="18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fr-FR" altLang="fr-FR" sz="1800" b="1" dirty="0" err="1">
                <a:solidFill>
                  <a:schemeClr val="accent5">
                    <a:lumMod val="75000"/>
                  </a:schemeClr>
                </a:solidFill>
              </a:rPr>
              <a:t>perderebbero</a:t>
            </a:r>
            <a:r>
              <a:rPr lang="fr-FR" altLang="fr-FR" sz="1800" b="1" dirty="0">
                <a:solidFill>
                  <a:schemeClr val="accent5">
                    <a:lumMod val="75000"/>
                  </a:schemeClr>
                </a:solidFill>
              </a:rPr>
              <a:t> i </a:t>
            </a:r>
            <a:r>
              <a:rPr lang="fr-FR" altLang="fr-FR" sz="1800" b="1" dirty="0" err="1">
                <a:solidFill>
                  <a:schemeClr val="accent5">
                    <a:lumMod val="75000"/>
                  </a:schemeClr>
                </a:solidFill>
              </a:rPr>
              <a:t>sensi</a:t>
            </a:r>
            <a:r>
              <a:rPr lang="fr-FR" altLang="fr-FR" sz="1800" b="1" dirty="0">
                <a:solidFill>
                  <a:schemeClr val="accent5">
                    <a:lumMod val="75000"/>
                  </a:schemeClr>
                </a:solidFill>
              </a:rPr>
              <a:t> molto prima </a:t>
            </a:r>
            <a:r>
              <a:rPr lang="fr-FR" altLang="fr-FR" sz="1800" b="1" dirty="0" err="1">
                <a:solidFill>
                  <a:schemeClr val="accent5">
                    <a:lumMod val="75000"/>
                  </a:schemeClr>
                </a:solidFill>
              </a:rPr>
              <a:t>che</a:t>
            </a:r>
            <a:r>
              <a:rPr lang="fr-FR" altLang="fr-FR" sz="18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fr-FR" altLang="fr-FR" sz="1800" b="1" dirty="0" err="1">
                <a:solidFill>
                  <a:schemeClr val="accent5">
                    <a:lumMod val="75000"/>
                  </a:schemeClr>
                </a:solidFill>
              </a:rPr>
              <a:t>trascorrano</a:t>
            </a:r>
            <a:r>
              <a:rPr lang="fr-FR" altLang="fr-FR" sz="1800" b="1" dirty="0">
                <a:solidFill>
                  <a:schemeClr val="accent5">
                    <a:lumMod val="75000"/>
                  </a:schemeClr>
                </a:solidFill>
              </a:rPr>
              <a:t>  35h!</a:t>
            </a:r>
          </a:p>
        </p:txBody>
      </p:sp>
      <p:pic>
        <p:nvPicPr>
          <p:cNvPr id="44049" name="Immagine 22">
            <a:extLst>
              <a:ext uri="{FF2B5EF4-FFF2-40B4-BE49-F238E27FC236}">
                <a16:creationId xmlns:a16="http://schemas.microsoft.com/office/drawing/2014/main" id="{F1EAA4C3-5B93-44F3-8753-78EC6AC277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-12700"/>
            <a:ext cx="1177925" cy="1068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2" grpId="0" animBg="1"/>
      <p:bldP spid="36" grpId="0" animBg="1"/>
      <p:bldP spid="34" grpId="0" animBg="1"/>
      <p:bldP spid="4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3524" y="180106"/>
            <a:ext cx="9698082" cy="6858000"/>
          </a:xfrm>
          <a:prstGeom prst="rect">
            <a:avLst/>
          </a:prstGeom>
        </p:spPr>
      </p:pic>
      <p:sp>
        <p:nvSpPr>
          <p:cNvPr id="9219" name="Espace réservé du numéro de diapositive 1"/>
          <p:cNvSpPr>
            <a:spLocks noGrp="1"/>
          </p:cNvSpPr>
          <p:nvPr>
            <p:ph type="sldNum" sz="quarter" idx="11"/>
          </p:nvPr>
        </p:nvSpPr>
        <p:spPr bwMode="auto">
          <a:xfrm>
            <a:off x="11285538" y="6102350"/>
            <a:ext cx="914400" cy="365125"/>
          </a:xfrm>
          <a:solidFill>
            <a:schemeClr val="accent4">
              <a:lumMod val="75000"/>
            </a:schemeClr>
          </a:solidFill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</a:t>
            </a:r>
            <a:r>
              <a:rPr lang="fr-FR" altLang="fr-FR" sz="1800" b="1" baseline="30000" dirty="0">
                <a:solidFill>
                  <a:srgbClr val="FFFFFF"/>
                </a:solidFill>
                <a:latin typeface="Calibri"/>
              </a:rPr>
              <a:t>6</a:t>
            </a: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 </a:t>
            </a:r>
            <a:r>
              <a:rPr lang="fr-FR" altLang="fr-FR" sz="1800" b="1" noProof="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7</a:t>
            </a:r>
            <a:endParaRPr kumimoji="0" lang="fr-FR" alt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>
          <a:xfrm>
            <a:off x="6678386" y="180106"/>
            <a:ext cx="5521552" cy="1244433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algn="ctr">
              <a:defRPr/>
            </a:pPr>
            <a:r>
              <a:rPr lang="fr-FR" altLang="fr-FR" sz="3600" b="1" dirty="0">
                <a:solidFill>
                  <a:schemeClr val="accent4">
                    <a:lumMod val="75000"/>
                  </a:schemeClr>
                </a:solidFill>
                <a:latin typeface="+mn-lt"/>
                <a:cs typeface="Arial" charset="0"/>
              </a:rPr>
              <a:t>Le cause </a:t>
            </a:r>
            <a:r>
              <a:rPr lang="fr-FR" altLang="fr-FR" sz="3600" b="1" dirty="0" err="1">
                <a:solidFill>
                  <a:schemeClr val="accent4">
                    <a:lumMod val="75000"/>
                  </a:schemeClr>
                </a:solidFill>
                <a:latin typeface="+mn-lt"/>
                <a:cs typeface="Arial" charset="0"/>
              </a:rPr>
              <a:t>dell’inquinamento</a:t>
            </a:r>
            <a:r>
              <a:rPr lang="fr-FR" altLang="fr-FR" sz="3600" b="1" dirty="0">
                <a:solidFill>
                  <a:schemeClr val="accent4">
                    <a:lumMod val="75000"/>
                  </a:schemeClr>
                </a:solidFill>
                <a:latin typeface="+mn-lt"/>
                <a:cs typeface="Arial" charset="0"/>
              </a:rPr>
              <a:t> indoor</a:t>
            </a:r>
          </a:p>
        </p:txBody>
      </p:sp>
      <p:pic>
        <p:nvPicPr>
          <p:cNvPr id="6" name="Immagine 38">
            <a:extLst>
              <a:ext uri="{FF2B5EF4-FFF2-40B4-BE49-F238E27FC236}">
                <a16:creationId xmlns:a16="http://schemas.microsoft.com/office/drawing/2014/main" id="{1446B82D-441C-437D-857F-6A4269A848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25" y="46038"/>
            <a:ext cx="1179513" cy="1068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7700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Img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1252" y="1035221"/>
            <a:ext cx="1235951" cy="1208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" name="Rectangle 2"/>
          <p:cNvSpPr/>
          <p:nvPr/>
        </p:nvSpPr>
        <p:spPr>
          <a:xfrm>
            <a:off x="-382385" y="-12700"/>
            <a:ext cx="12574385" cy="1368970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Rectangle 1"/>
          <p:cNvSpPr/>
          <p:nvPr/>
        </p:nvSpPr>
        <p:spPr>
          <a:xfrm>
            <a:off x="-11113" y="-90488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9464" name="PictoVideo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213" y="3765550"/>
            <a:ext cx="744537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ZtxtP-Info"/>
          <p:cNvSpPr txBox="1">
            <a:spLocks noChangeArrowheads="1"/>
          </p:cNvSpPr>
          <p:nvPr/>
        </p:nvSpPr>
        <p:spPr bwMode="auto">
          <a:xfrm>
            <a:off x="106363" y="2293938"/>
            <a:ext cx="1084262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0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helsea Market" panose="02000000000000000000" pitchFamily="2" charset="0"/>
                <a:ea typeface="Chelsea Market" panose="02000000000000000000" pitchFamily="2" charset="0"/>
                <a:cs typeface="Ebrima" panose="02000000000000000000" pitchFamily="2" charset="0"/>
              </a:rPr>
              <a:t>INFO</a:t>
            </a:r>
          </a:p>
        </p:txBody>
      </p:sp>
      <p:sp>
        <p:nvSpPr>
          <p:cNvPr id="36" name="ZtxtP-Video"/>
          <p:cNvSpPr txBox="1">
            <a:spLocks noChangeArrowheads="1"/>
          </p:cNvSpPr>
          <p:nvPr/>
        </p:nvSpPr>
        <p:spPr bwMode="auto">
          <a:xfrm>
            <a:off x="139700" y="4341813"/>
            <a:ext cx="1084263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0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helsea Market" panose="02000000000000000000" pitchFamily="2" charset="0"/>
                <a:ea typeface="Chelsea Market" panose="02000000000000000000" pitchFamily="2" charset="0"/>
                <a:cs typeface="Ebrima" panose="02000000000000000000" pitchFamily="2" charset="0"/>
              </a:rPr>
              <a:t>VIDEO</a:t>
            </a:r>
          </a:p>
        </p:txBody>
      </p:sp>
      <p:pic>
        <p:nvPicPr>
          <p:cNvPr id="19467" name="PictoGuide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75" y="2762250"/>
            <a:ext cx="739775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ZtxtP-Guide"/>
          <p:cNvSpPr txBox="1">
            <a:spLocks noChangeArrowheads="1"/>
          </p:cNvSpPr>
          <p:nvPr/>
        </p:nvSpPr>
        <p:spPr bwMode="auto">
          <a:xfrm>
            <a:off x="128588" y="3341688"/>
            <a:ext cx="1084262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0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helsea Market" panose="02000000000000000000" pitchFamily="2" charset="0"/>
                <a:ea typeface="Chelsea Market" panose="02000000000000000000" pitchFamily="2" charset="0"/>
                <a:cs typeface="Verdana" panose="020B0604030504040204" pitchFamily="34" charset="0"/>
              </a:rPr>
              <a:t>GUIDA</a:t>
            </a:r>
          </a:p>
        </p:txBody>
      </p:sp>
      <p:sp>
        <p:nvSpPr>
          <p:cNvPr id="39" name="ZtxtP-Video"/>
          <p:cNvSpPr txBox="1">
            <a:spLocks noChangeArrowheads="1"/>
          </p:cNvSpPr>
          <p:nvPr/>
        </p:nvSpPr>
        <p:spPr bwMode="auto">
          <a:xfrm>
            <a:off x="136525" y="5322888"/>
            <a:ext cx="1084263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600" b="0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helsea Market" panose="02000000000000000000" pitchFamily="2" charset="0"/>
                <a:ea typeface="Chelsea Market" panose="02000000000000000000" pitchFamily="2" charset="0"/>
                <a:cs typeface="Ebrima" panose="02000000000000000000" pitchFamily="2" charset="0"/>
              </a:rPr>
              <a:t>ES</a:t>
            </a:r>
          </a:p>
        </p:txBody>
      </p:sp>
      <p:pic>
        <p:nvPicPr>
          <p:cNvPr id="19470" name="Image 4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1704975"/>
            <a:ext cx="779463" cy="661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71" name="PictoVideo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759325"/>
            <a:ext cx="711200" cy="60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72" name="ZoneTexte 30"/>
          <p:cNvSpPr txBox="1">
            <a:spLocks noChangeArrowheads="1"/>
          </p:cNvSpPr>
          <p:nvPr/>
        </p:nvSpPr>
        <p:spPr bwMode="auto">
          <a:xfrm>
            <a:off x="0" y="6572250"/>
            <a:ext cx="6858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0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473" name="Rectangle 1"/>
          <p:cNvSpPr>
            <a:spLocks noChangeArrowheads="1"/>
          </p:cNvSpPr>
          <p:nvPr/>
        </p:nvSpPr>
        <p:spPr bwMode="auto">
          <a:xfrm>
            <a:off x="5413375" y="2111375"/>
            <a:ext cx="6096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19474" name="Espace réservé du numéro de diapositive 1"/>
          <p:cNvSpPr txBox="1">
            <a:spLocks/>
          </p:cNvSpPr>
          <p:nvPr/>
        </p:nvSpPr>
        <p:spPr bwMode="auto">
          <a:xfrm>
            <a:off x="11277600" y="6110288"/>
            <a:ext cx="914400" cy="365125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M</a:t>
            </a:r>
            <a:r>
              <a:rPr lang="fr-FR" altLang="fr-FR" sz="1800" b="1" baseline="30000" dirty="0">
                <a:solidFill>
                  <a:schemeClr val="bg1"/>
                </a:solidFill>
              </a:rPr>
              <a:t>6</a:t>
            </a: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- </a:t>
            </a:r>
            <a:fld id="{49FC2660-464D-43B1-8885-124EEB25E72E}" type="slidenum">
              <a:rPr kumimoji="0" lang="fr-FR" altLang="fr-FR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8</a:t>
            </a:fld>
            <a:endParaRPr kumimoji="0" lang="fr-FR" alt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9475" name="ZoneTexte 30"/>
          <p:cNvSpPr txBox="1">
            <a:spLocks noChangeArrowheads="1"/>
          </p:cNvSpPr>
          <p:nvPr/>
        </p:nvSpPr>
        <p:spPr bwMode="auto">
          <a:xfrm>
            <a:off x="0" y="6572250"/>
            <a:ext cx="6858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0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614033" y="33882"/>
            <a:ext cx="838994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fr-FR" altLang="fr-FR" sz="3000" b="1" dirty="0">
                <a:solidFill>
                  <a:schemeClr val="bg1"/>
                </a:solidFill>
              </a:rPr>
              <a:t>Che </a:t>
            </a:r>
            <a:r>
              <a:rPr lang="fr-FR" altLang="fr-FR" sz="3000" b="1" dirty="0" err="1">
                <a:solidFill>
                  <a:schemeClr val="bg1"/>
                </a:solidFill>
              </a:rPr>
              <a:t>cos’è</a:t>
            </a:r>
            <a:r>
              <a:rPr lang="fr-FR" altLang="fr-FR" sz="3000" b="1" dirty="0">
                <a:solidFill>
                  <a:schemeClr val="bg1"/>
                </a:solidFill>
              </a:rPr>
              <a:t> </a:t>
            </a:r>
            <a:r>
              <a:rPr lang="fr-FR" altLang="fr-FR" sz="3000" b="1" dirty="0" err="1">
                <a:solidFill>
                  <a:schemeClr val="bg1"/>
                </a:solidFill>
              </a:rPr>
              <a:t>che</a:t>
            </a:r>
            <a:r>
              <a:rPr lang="fr-FR" altLang="fr-FR" sz="3000" b="1" dirty="0">
                <a:solidFill>
                  <a:schemeClr val="bg1"/>
                </a:solidFill>
              </a:rPr>
              <a:t> </a:t>
            </a:r>
            <a:r>
              <a:rPr lang="fr-FR" altLang="fr-FR" sz="3000" b="1" dirty="0" err="1">
                <a:solidFill>
                  <a:schemeClr val="bg1"/>
                </a:solidFill>
              </a:rPr>
              <a:t>inquina</a:t>
            </a:r>
            <a:r>
              <a:rPr lang="fr-FR" altLang="fr-FR" sz="3000" b="1" dirty="0">
                <a:solidFill>
                  <a:schemeClr val="bg1"/>
                </a:solidFill>
              </a:rPr>
              <a:t> l’aria </a:t>
            </a:r>
            <a:r>
              <a:rPr lang="fr-FR" altLang="fr-FR" sz="3000" b="1" dirty="0" err="1">
                <a:solidFill>
                  <a:schemeClr val="bg1"/>
                </a:solidFill>
              </a:rPr>
              <a:t>negli</a:t>
            </a:r>
            <a:r>
              <a:rPr lang="fr-FR" altLang="fr-FR" sz="3000" b="1" dirty="0">
                <a:solidFill>
                  <a:schemeClr val="bg1"/>
                </a:solidFill>
              </a:rPr>
              <a:t> </a:t>
            </a:r>
            <a:r>
              <a:rPr lang="fr-FR" altLang="fr-FR" sz="3000" b="1" dirty="0" err="1">
                <a:solidFill>
                  <a:schemeClr val="bg1"/>
                </a:solidFill>
              </a:rPr>
              <a:t>ambienti</a:t>
            </a:r>
            <a:r>
              <a:rPr lang="fr-FR" altLang="fr-FR" sz="3000" b="1" dirty="0">
                <a:solidFill>
                  <a:schemeClr val="bg1"/>
                </a:solidFill>
              </a:rPr>
              <a:t> </a:t>
            </a:r>
            <a:r>
              <a:rPr lang="fr-FR" altLang="fr-FR" sz="3000" b="1" dirty="0" err="1">
                <a:solidFill>
                  <a:schemeClr val="bg1"/>
                </a:solidFill>
              </a:rPr>
              <a:t>interni</a:t>
            </a:r>
            <a:r>
              <a:rPr lang="fr-FR" altLang="fr-FR" sz="3000" b="1" dirty="0">
                <a:solidFill>
                  <a:schemeClr val="bg1"/>
                </a:solidFill>
              </a:rPr>
              <a:t> ? </a:t>
            </a:r>
            <a:endParaRPr kumimoji="0" lang="fr-FR" sz="3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grpSp>
        <p:nvGrpSpPr>
          <p:cNvPr id="25" name="Groupe 24"/>
          <p:cNvGrpSpPr>
            <a:grpSpLocks/>
          </p:cNvGrpSpPr>
          <p:nvPr/>
        </p:nvGrpSpPr>
        <p:grpSpPr bwMode="auto">
          <a:xfrm>
            <a:off x="7751945" y="1553254"/>
            <a:ext cx="2752725" cy="2366555"/>
            <a:chOff x="7614740" y="1943672"/>
            <a:chExt cx="2753127" cy="2367590"/>
          </a:xfrm>
        </p:grpSpPr>
        <p:sp>
          <p:nvSpPr>
            <p:cNvPr id="31" name="Txt1"/>
            <p:cNvSpPr>
              <a:spLocks noChangeArrowheads="1"/>
            </p:cNvSpPr>
            <p:nvPr/>
          </p:nvSpPr>
          <p:spPr bwMode="auto">
            <a:xfrm>
              <a:off x="7614740" y="3202781"/>
              <a:ext cx="2753127" cy="11084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2200" b="1" dirty="0">
                  <a:solidFill>
                    <a:schemeClr val="accent4">
                      <a:lumMod val="75000"/>
                    </a:schemeClr>
                  </a:solidFill>
                </a:rPr>
                <a:t>Le </a:t>
              </a:r>
              <a:r>
                <a:rPr lang="fr-FR" altLang="fr-FR" sz="2200" b="1" dirty="0" err="1">
                  <a:solidFill>
                    <a:schemeClr val="accent4">
                      <a:lumMod val="75000"/>
                    </a:schemeClr>
                  </a:solidFill>
                </a:rPr>
                <a:t>sostanze</a:t>
              </a:r>
              <a:r>
                <a:rPr lang="fr-FR" altLang="fr-FR" sz="2200" b="1" dirty="0">
                  <a:solidFill>
                    <a:schemeClr val="accent4">
                      <a:lumMod val="75000"/>
                    </a:schemeClr>
                  </a:solidFill>
                </a:rPr>
                <a:t> </a:t>
              </a:r>
              <a:r>
                <a:rPr lang="fr-FR" altLang="fr-FR" sz="2200" b="1" dirty="0" err="1">
                  <a:solidFill>
                    <a:schemeClr val="accent4">
                      <a:lumMod val="75000"/>
                    </a:schemeClr>
                  </a:solidFill>
                </a:rPr>
                <a:t>inquinanti</a:t>
              </a:r>
              <a:r>
                <a:rPr lang="fr-FR" altLang="fr-FR" sz="2200" b="1" dirty="0">
                  <a:solidFill>
                    <a:schemeClr val="accent4">
                      <a:lumMod val="75000"/>
                    </a:schemeClr>
                  </a:solidFill>
                </a:rPr>
                <a:t> </a:t>
              </a:r>
              <a:r>
                <a:rPr lang="fr-FR" altLang="fr-FR" sz="2200" b="1" dirty="0" err="1">
                  <a:solidFill>
                    <a:schemeClr val="accent4">
                      <a:lumMod val="75000"/>
                    </a:schemeClr>
                  </a:solidFill>
                </a:rPr>
                <a:t>prodotte</a:t>
              </a:r>
              <a:r>
                <a:rPr lang="fr-FR" altLang="fr-FR" sz="2200" b="1" dirty="0">
                  <a:solidFill>
                    <a:schemeClr val="accent4">
                      <a:lumMod val="75000"/>
                    </a:schemeClr>
                  </a:solidFill>
                </a:rPr>
                <a:t> da chi è </a:t>
              </a:r>
              <a:r>
                <a:rPr lang="fr-FR" altLang="fr-FR" sz="2200" b="1" dirty="0" err="1">
                  <a:solidFill>
                    <a:schemeClr val="accent4">
                      <a:lumMod val="75000"/>
                    </a:schemeClr>
                  </a:solidFill>
                </a:rPr>
                <a:t>all’interno</a:t>
              </a:r>
              <a:endParaRPr lang="fr-FR" altLang="fr-FR" sz="2200" b="1" dirty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  <p:pic>
          <p:nvPicPr>
            <p:cNvPr id="32" name="Img1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77740" y="1943672"/>
              <a:ext cx="1839750" cy="13005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" name="Img1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41812" y="2157412"/>
              <a:ext cx="1043406" cy="10453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6" name="Groupe 5"/>
          <p:cNvGrpSpPr/>
          <p:nvPr/>
        </p:nvGrpSpPr>
        <p:grpSpPr>
          <a:xfrm>
            <a:off x="7493141" y="3977635"/>
            <a:ext cx="3810989" cy="2431324"/>
            <a:chOff x="6992024" y="4202113"/>
            <a:chExt cx="3823864" cy="2509710"/>
          </a:xfrm>
        </p:grpSpPr>
        <p:pic>
          <p:nvPicPr>
            <p:cNvPr id="48" name="Image 47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23586" y="4202113"/>
              <a:ext cx="2557720" cy="1642837"/>
            </a:xfrm>
            <a:prstGeom prst="rect">
              <a:avLst/>
            </a:prstGeom>
          </p:spPr>
        </p:pic>
        <p:sp>
          <p:nvSpPr>
            <p:cNvPr id="37" name="Txt1"/>
            <p:cNvSpPr>
              <a:spLocks noChangeArrowheads="1"/>
            </p:cNvSpPr>
            <p:nvPr/>
          </p:nvSpPr>
          <p:spPr bwMode="auto">
            <a:xfrm>
              <a:off x="6992024" y="5917575"/>
              <a:ext cx="3823864" cy="7942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2200" b="1" dirty="0">
                  <a:solidFill>
                    <a:schemeClr val="accent4">
                      <a:lumMod val="75000"/>
                    </a:schemeClr>
                  </a:solidFill>
                </a:rPr>
                <a:t>Le </a:t>
              </a:r>
              <a:r>
                <a:rPr lang="fr-FR" altLang="fr-FR" sz="2200" b="1" dirty="0" err="1">
                  <a:solidFill>
                    <a:schemeClr val="accent4">
                      <a:lumMod val="75000"/>
                    </a:schemeClr>
                  </a:solidFill>
                </a:rPr>
                <a:t>sostanze</a:t>
              </a:r>
              <a:r>
                <a:rPr lang="fr-FR" altLang="fr-FR" sz="2200" b="1" dirty="0">
                  <a:solidFill>
                    <a:schemeClr val="accent4">
                      <a:lumMod val="75000"/>
                    </a:schemeClr>
                  </a:solidFill>
                </a:rPr>
                <a:t> </a:t>
              </a:r>
              <a:r>
                <a:rPr lang="fr-FR" altLang="fr-FR" sz="2200" b="1" dirty="0" err="1">
                  <a:solidFill>
                    <a:schemeClr val="accent4">
                      <a:lumMod val="75000"/>
                    </a:schemeClr>
                  </a:solidFill>
                </a:rPr>
                <a:t>inquinanti</a:t>
              </a:r>
              <a:r>
                <a:rPr lang="fr-FR" altLang="fr-FR" sz="2200" b="1" dirty="0">
                  <a:solidFill>
                    <a:schemeClr val="accent4">
                      <a:lumMod val="75000"/>
                    </a:schemeClr>
                  </a:solidFill>
                </a:rPr>
                <a:t>  </a:t>
              </a:r>
              <a:r>
                <a:rPr lang="fr-FR" altLang="fr-FR" sz="2200" b="1" dirty="0" err="1">
                  <a:solidFill>
                    <a:schemeClr val="accent4">
                      <a:lumMod val="75000"/>
                    </a:schemeClr>
                  </a:solidFill>
                </a:rPr>
                <a:t>presenti</a:t>
              </a:r>
              <a:r>
                <a:rPr lang="fr-FR" altLang="fr-FR" sz="2200" b="1" dirty="0">
                  <a:solidFill>
                    <a:schemeClr val="accent4">
                      <a:lumMod val="75000"/>
                    </a:schemeClr>
                  </a:solidFill>
                </a:rPr>
                <a:t> </a:t>
              </a:r>
              <a:r>
                <a:rPr lang="fr-FR" altLang="fr-FR" sz="2200" b="1" dirty="0" err="1">
                  <a:solidFill>
                    <a:schemeClr val="accent4">
                      <a:lumMod val="75000"/>
                    </a:schemeClr>
                  </a:solidFill>
                </a:rPr>
                <a:t>nel</a:t>
              </a:r>
              <a:r>
                <a:rPr lang="fr-FR" altLang="fr-FR" sz="2200" b="1" dirty="0">
                  <a:solidFill>
                    <a:schemeClr val="accent4">
                      <a:lumMod val="75000"/>
                    </a:schemeClr>
                  </a:solidFill>
                </a:rPr>
                <a:t> </a:t>
              </a:r>
              <a:r>
                <a:rPr lang="fr-FR" altLang="fr-FR" sz="2200" b="1" dirty="0" err="1">
                  <a:solidFill>
                    <a:schemeClr val="accent4">
                      <a:lumMod val="75000"/>
                    </a:schemeClr>
                  </a:solidFill>
                </a:rPr>
                <a:t>sottosuolo</a:t>
              </a:r>
              <a:endParaRPr lang="fr-FR" altLang="fr-FR" sz="2200" b="1" dirty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</p:grpSp>
      <p:grpSp>
        <p:nvGrpSpPr>
          <p:cNvPr id="4" name="Groupe 3"/>
          <p:cNvGrpSpPr/>
          <p:nvPr/>
        </p:nvGrpSpPr>
        <p:grpSpPr>
          <a:xfrm>
            <a:off x="1949628" y="4256792"/>
            <a:ext cx="4057599" cy="2396630"/>
            <a:chOff x="1949628" y="4292417"/>
            <a:chExt cx="4057599" cy="2396630"/>
          </a:xfrm>
        </p:grpSpPr>
        <p:pic>
          <p:nvPicPr>
            <p:cNvPr id="40" name="Img1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2952651" y="4292417"/>
              <a:ext cx="1746210" cy="1743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" name="Txt1"/>
            <p:cNvSpPr>
              <a:spLocks noChangeArrowheads="1"/>
            </p:cNvSpPr>
            <p:nvPr/>
          </p:nvSpPr>
          <p:spPr bwMode="auto">
            <a:xfrm>
              <a:off x="1949628" y="5919606"/>
              <a:ext cx="4057599" cy="769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2200" b="1" dirty="0">
                  <a:solidFill>
                    <a:schemeClr val="accent4">
                      <a:lumMod val="75000"/>
                    </a:schemeClr>
                  </a:solidFill>
                </a:rPr>
                <a:t>I </a:t>
              </a:r>
              <a:r>
                <a:rPr lang="fr-FR" altLang="fr-FR" sz="2200" b="1" dirty="0" err="1">
                  <a:solidFill>
                    <a:schemeClr val="accent4">
                      <a:lumMod val="75000"/>
                    </a:schemeClr>
                  </a:solidFill>
                </a:rPr>
                <a:t>materiali</a:t>
              </a:r>
              <a:r>
                <a:rPr lang="fr-FR" altLang="fr-FR" sz="2200" b="1" dirty="0">
                  <a:solidFill>
                    <a:schemeClr val="accent4">
                      <a:lumMod val="75000"/>
                    </a:schemeClr>
                  </a:solidFill>
                </a:rPr>
                <a:t> con </a:t>
              </a:r>
              <a:r>
                <a:rPr lang="fr-FR" altLang="fr-FR" sz="2200" b="1" dirty="0" err="1">
                  <a:solidFill>
                    <a:schemeClr val="accent4">
                      <a:lumMod val="75000"/>
                    </a:schemeClr>
                  </a:solidFill>
                </a:rPr>
                <a:t>cui</a:t>
              </a:r>
              <a:r>
                <a:rPr lang="fr-FR" altLang="fr-FR" sz="2200" b="1" dirty="0">
                  <a:solidFill>
                    <a:schemeClr val="accent4">
                      <a:lumMod val="75000"/>
                    </a:schemeClr>
                  </a:solidFill>
                </a:rPr>
                <a:t> è </a:t>
              </a:r>
              <a:r>
                <a:rPr lang="fr-FR" altLang="fr-FR" sz="2200" b="1" dirty="0" err="1">
                  <a:solidFill>
                    <a:schemeClr val="accent4">
                      <a:lumMod val="75000"/>
                    </a:schemeClr>
                  </a:solidFill>
                </a:rPr>
                <a:t>stato</a:t>
              </a:r>
              <a:r>
                <a:rPr lang="fr-FR" altLang="fr-FR" sz="2200" b="1" dirty="0">
                  <a:solidFill>
                    <a:schemeClr val="accent4">
                      <a:lumMod val="75000"/>
                    </a:schemeClr>
                  </a:solidFill>
                </a:rPr>
                <a:t> </a:t>
              </a:r>
              <a:r>
                <a:rPr lang="fr-FR" altLang="fr-FR" sz="2200" b="1" dirty="0" err="1">
                  <a:solidFill>
                    <a:schemeClr val="accent4">
                      <a:lumMod val="75000"/>
                    </a:schemeClr>
                  </a:solidFill>
                </a:rPr>
                <a:t>costruito</a:t>
              </a:r>
              <a:r>
                <a:rPr lang="fr-FR" altLang="fr-FR" sz="2200" b="1" dirty="0">
                  <a:solidFill>
                    <a:schemeClr val="accent4">
                      <a:lumMod val="75000"/>
                    </a:schemeClr>
                  </a:solidFill>
                </a:rPr>
                <a:t> l’</a:t>
              </a:r>
              <a:r>
                <a:rPr lang="fr-FR" altLang="fr-FR" sz="2200" b="1" dirty="0" err="1">
                  <a:solidFill>
                    <a:schemeClr val="accent4">
                      <a:lumMod val="75000"/>
                    </a:schemeClr>
                  </a:solidFill>
                </a:rPr>
                <a:t>edificio</a:t>
              </a:r>
              <a:endParaRPr lang="fr-FR" altLang="fr-FR" sz="2200" b="1" dirty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</p:grpSp>
      <p:pic>
        <p:nvPicPr>
          <p:cNvPr id="43" name="Num1"/>
          <p:cNvPicPr>
            <a:picLocks noChangeAspect="1"/>
          </p:cNvPicPr>
          <p:nvPr/>
        </p:nvPicPr>
        <p:blipFill>
          <a:blip r:embed="rId1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3620" y="1902940"/>
            <a:ext cx="1185225" cy="1462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Num1"/>
          <p:cNvPicPr>
            <a:picLocks noChangeAspect="1"/>
          </p:cNvPicPr>
          <p:nvPr/>
        </p:nvPicPr>
        <p:blipFill>
          <a:blip r:embed="rId1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5526" y="4390463"/>
            <a:ext cx="1136368" cy="1401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" name="Num1"/>
          <p:cNvPicPr>
            <a:picLocks noChangeAspect="1"/>
          </p:cNvPicPr>
          <p:nvPr/>
        </p:nvPicPr>
        <p:blipFill>
          <a:blip r:embed="rId16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1669" y="4272254"/>
            <a:ext cx="1217118" cy="1501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oupe 2"/>
          <p:cNvGrpSpPr/>
          <p:nvPr/>
        </p:nvGrpSpPr>
        <p:grpSpPr>
          <a:xfrm>
            <a:off x="2576078" y="1335492"/>
            <a:ext cx="3365857" cy="2829579"/>
            <a:chOff x="2540889" y="1527523"/>
            <a:chExt cx="3365857" cy="2829579"/>
          </a:xfrm>
        </p:grpSpPr>
        <p:pic>
          <p:nvPicPr>
            <p:cNvPr id="47" name="Image 46"/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40889" y="1527523"/>
              <a:ext cx="3365857" cy="17887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9" name="Txt1"/>
            <p:cNvSpPr>
              <a:spLocks noChangeArrowheads="1"/>
            </p:cNvSpPr>
            <p:nvPr/>
          </p:nvSpPr>
          <p:spPr bwMode="auto">
            <a:xfrm>
              <a:off x="2771651" y="3249106"/>
              <a:ext cx="2679559" cy="11079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r>
                <a:rPr lang="fr-FR" altLang="fr-FR" sz="2200" b="1" dirty="0">
                  <a:solidFill>
                    <a:schemeClr val="accent4">
                      <a:lumMod val="75000"/>
                    </a:schemeClr>
                  </a:solidFill>
                </a:rPr>
                <a:t>Le </a:t>
              </a:r>
              <a:r>
                <a:rPr lang="fr-FR" altLang="fr-FR" sz="2200" b="1" dirty="0" err="1">
                  <a:solidFill>
                    <a:schemeClr val="accent4">
                      <a:lumMod val="75000"/>
                    </a:schemeClr>
                  </a:solidFill>
                </a:rPr>
                <a:t>sostanze</a:t>
              </a:r>
              <a:r>
                <a:rPr lang="fr-FR" altLang="fr-FR" sz="2200" b="1" dirty="0">
                  <a:solidFill>
                    <a:schemeClr val="accent4">
                      <a:lumMod val="75000"/>
                    </a:schemeClr>
                  </a:solidFill>
                </a:rPr>
                <a:t> </a:t>
              </a:r>
              <a:r>
                <a:rPr lang="fr-FR" altLang="fr-FR" sz="2200" b="1" dirty="0" err="1">
                  <a:solidFill>
                    <a:schemeClr val="accent4">
                      <a:lumMod val="75000"/>
                    </a:schemeClr>
                  </a:solidFill>
                </a:rPr>
                <a:t>inquinanti</a:t>
              </a:r>
              <a:r>
                <a:rPr lang="fr-FR" altLang="fr-FR" sz="2200" b="1" dirty="0">
                  <a:solidFill>
                    <a:schemeClr val="accent4">
                      <a:lumMod val="75000"/>
                    </a:schemeClr>
                  </a:solidFill>
                </a:rPr>
                <a:t> </a:t>
              </a:r>
              <a:r>
                <a:rPr lang="fr-FR" altLang="fr-FR" sz="2200" b="1" dirty="0" err="1">
                  <a:solidFill>
                    <a:schemeClr val="accent4">
                      <a:lumMod val="75000"/>
                    </a:schemeClr>
                  </a:solidFill>
                </a:rPr>
                <a:t>presenti</a:t>
              </a:r>
              <a:r>
                <a:rPr lang="fr-FR" altLang="fr-FR" sz="2200" b="1" dirty="0">
                  <a:solidFill>
                    <a:schemeClr val="accent4">
                      <a:lumMod val="75000"/>
                    </a:schemeClr>
                  </a:solidFill>
                </a:rPr>
                <a:t> </a:t>
              </a:r>
              <a:r>
                <a:rPr lang="fr-FR" altLang="fr-FR" sz="2200" b="1" dirty="0" err="1">
                  <a:solidFill>
                    <a:schemeClr val="accent4">
                      <a:lumMod val="75000"/>
                    </a:schemeClr>
                  </a:solidFill>
                </a:rPr>
                <a:t>all’esterno</a:t>
              </a:r>
              <a:endParaRPr lang="fr-FR" altLang="fr-FR" sz="2200" b="1" dirty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</p:grpSp>
      <p:pic>
        <p:nvPicPr>
          <p:cNvPr id="42" name="Num1"/>
          <p:cNvPicPr>
            <a:picLocks noChangeAspect="1"/>
          </p:cNvPicPr>
          <p:nvPr/>
        </p:nvPicPr>
        <p:blipFill>
          <a:blip r:embed="rId19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2690" y="1898695"/>
            <a:ext cx="1196790" cy="147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106363" y="6483350"/>
            <a:ext cx="10617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Ex-</a:t>
            </a:r>
            <a:r>
              <a:rPr lang="fr-FR" sz="1200" dirty="0" err="1">
                <a:solidFill>
                  <a:schemeClr val="bg1">
                    <a:lumMod val="50000"/>
                  </a:schemeClr>
                </a:solidFill>
              </a:rPr>
              <a:t>occ</a:t>
            </a:r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-bât-sol</a:t>
            </a:r>
          </a:p>
        </p:txBody>
      </p:sp>
      <p:pic>
        <p:nvPicPr>
          <p:cNvPr id="46" name="Immagine 38">
            <a:extLst>
              <a:ext uri="{FF2B5EF4-FFF2-40B4-BE49-F238E27FC236}">
                <a16:creationId xmlns:a16="http://schemas.microsoft.com/office/drawing/2014/main" id="{52680942-535E-4C1F-9FCB-05F8923B59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25" y="46038"/>
            <a:ext cx="1179513" cy="1068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646300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image polle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8626" y="4800071"/>
            <a:ext cx="1415815" cy="1302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" name="image incendie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9978" y="4367356"/>
            <a:ext cx="1584150" cy="1618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2" name="image volcan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209"/>
          <a:stretch>
            <a:fillRect/>
          </a:stretch>
        </p:blipFill>
        <p:spPr bwMode="auto">
          <a:xfrm>
            <a:off x="8183221" y="3853877"/>
            <a:ext cx="1755968" cy="219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7" name="Rectangle 2"/>
          <p:cNvSpPr/>
          <p:nvPr/>
        </p:nvSpPr>
        <p:spPr>
          <a:xfrm>
            <a:off x="-11113" y="-12700"/>
            <a:ext cx="12203113" cy="1368970"/>
          </a:xfrm>
          <a:custGeom>
            <a:avLst/>
            <a:gdLst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321256 w 11321256"/>
              <a:gd name="connsiteY2" fmla="*/ 798897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798897"/>
              <a:gd name="connsiteX1" fmla="*/ 11321256 w 11321256"/>
              <a:gd name="connsiteY1" fmla="*/ 0 h 798897"/>
              <a:gd name="connsiteX2" fmla="*/ 11299484 w 11321256"/>
              <a:gd name="connsiteY2" fmla="*/ 461440 h 798897"/>
              <a:gd name="connsiteX3" fmla="*/ 0 w 11321256"/>
              <a:gd name="connsiteY3" fmla="*/ 798897 h 798897"/>
              <a:gd name="connsiteX4" fmla="*/ 0 w 11321256"/>
              <a:gd name="connsiteY4" fmla="*/ 0 h 798897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299484 w 11321256"/>
              <a:gd name="connsiteY2" fmla="*/ 461440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190783"/>
              <a:gd name="connsiteX1" fmla="*/ 11321256 w 11321256"/>
              <a:gd name="connsiteY1" fmla="*/ 0 h 1190783"/>
              <a:gd name="connsiteX2" fmla="*/ 11310370 w 11321256"/>
              <a:gd name="connsiteY2" fmla="*/ 896869 h 1190783"/>
              <a:gd name="connsiteX3" fmla="*/ 0 w 11321256"/>
              <a:gd name="connsiteY3" fmla="*/ 1190783 h 1190783"/>
              <a:gd name="connsiteX4" fmla="*/ 0 w 11321256"/>
              <a:gd name="connsiteY4" fmla="*/ 0 h 1190783"/>
              <a:gd name="connsiteX0" fmla="*/ 0 w 11321256"/>
              <a:gd name="connsiteY0" fmla="*/ 0 h 1343183"/>
              <a:gd name="connsiteX1" fmla="*/ 11321256 w 11321256"/>
              <a:gd name="connsiteY1" fmla="*/ 0 h 1343183"/>
              <a:gd name="connsiteX2" fmla="*/ 11310370 w 11321256"/>
              <a:gd name="connsiteY2" fmla="*/ 896869 h 1343183"/>
              <a:gd name="connsiteX3" fmla="*/ 65314 w 11321256"/>
              <a:gd name="connsiteY3" fmla="*/ 1343183 h 1343183"/>
              <a:gd name="connsiteX4" fmla="*/ 0 w 11321256"/>
              <a:gd name="connsiteY4" fmla="*/ 0 h 1343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21256" h="1343183">
                <a:moveTo>
                  <a:pt x="0" y="0"/>
                </a:moveTo>
                <a:lnTo>
                  <a:pt x="11321256" y="0"/>
                </a:lnTo>
                <a:lnTo>
                  <a:pt x="11310370" y="896869"/>
                </a:lnTo>
                <a:lnTo>
                  <a:pt x="65314" y="134318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01600" dist="25400" dir="414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2138005" y="58244"/>
            <a:ext cx="898828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fr-FR" altLang="fr-FR" sz="3000" b="1" dirty="0">
                <a:solidFill>
                  <a:schemeClr val="bg1"/>
                </a:solidFill>
              </a:rPr>
              <a:t>Quali sono le </a:t>
            </a:r>
            <a:r>
              <a:rPr lang="fr-FR" altLang="fr-FR" sz="3000" b="1" dirty="0" err="1">
                <a:solidFill>
                  <a:schemeClr val="bg1"/>
                </a:solidFill>
              </a:rPr>
              <a:t>principali</a:t>
            </a:r>
            <a:r>
              <a:rPr lang="fr-FR" altLang="fr-FR" sz="3000" b="1" dirty="0">
                <a:solidFill>
                  <a:schemeClr val="bg1"/>
                </a:solidFill>
              </a:rPr>
              <a:t> cause </a:t>
            </a:r>
            <a:r>
              <a:rPr lang="fr-FR" altLang="fr-FR" sz="3000" b="1" dirty="0" err="1">
                <a:solidFill>
                  <a:schemeClr val="bg1"/>
                </a:solidFill>
              </a:rPr>
              <a:t>dell’inquinamento</a:t>
            </a:r>
            <a:r>
              <a:rPr lang="fr-FR" altLang="fr-FR" sz="3000" b="1" dirty="0">
                <a:solidFill>
                  <a:schemeClr val="bg1"/>
                </a:solidFill>
              </a:rPr>
              <a:t> </a:t>
            </a:r>
            <a:r>
              <a:rPr lang="fr-FR" altLang="fr-FR" sz="3000" b="1" dirty="0" err="1">
                <a:solidFill>
                  <a:schemeClr val="bg1"/>
                </a:solidFill>
              </a:rPr>
              <a:t>dell’aria</a:t>
            </a:r>
            <a:r>
              <a:rPr lang="fr-FR" altLang="fr-FR" sz="3000" b="1" dirty="0">
                <a:solidFill>
                  <a:schemeClr val="bg1"/>
                </a:solidFill>
              </a:rPr>
              <a:t> </a:t>
            </a:r>
            <a:r>
              <a:rPr lang="fr-FR" altLang="fr-FR" sz="3000" b="1" dirty="0" err="1">
                <a:solidFill>
                  <a:schemeClr val="bg1"/>
                </a:solidFill>
              </a:rPr>
              <a:t>esterna</a:t>
            </a:r>
            <a:r>
              <a:rPr lang="fr-FR" altLang="fr-FR" sz="3000" b="1" dirty="0">
                <a:solidFill>
                  <a:schemeClr val="bg1"/>
                </a:solidFill>
              </a:rPr>
              <a:t> (</a:t>
            </a:r>
            <a:r>
              <a:rPr lang="fr-FR" altLang="fr-FR" sz="3000" b="1" dirty="0" err="1">
                <a:solidFill>
                  <a:schemeClr val="bg1"/>
                </a:solidFill>
              </a:rPr>
              <a:t>outdoor</a:t>
            </a:r>
            <a:r>
              <a:rPr lang="fr-FR" altLang="fr-FR" sz="3000" b="1" dirty="0">
                <a:solidFill>
                  <a:schemeClr val="bg1"/>
                </a:solidFill>
              </a:rPr>
              <a:t>)?</a:t>
            </a:r>
            <a:endParaRPr kumimoji="0" lang="fr-FR" sz="3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grpSp>
        <p:nvGrpSpPr>
          <p:cNvPr id="12" name="Groupe 11"/>
          <p:cNvGrpSpPr>
            <a:grpSpLocks/>
          </p:cNvGrpSpPr>
          <p:nvPr/>
        </p:nvGrpSpPr>
        <p:grpSpPr bwMode="auto">
          <a:xfrm>
            <a:off x="1700254" y="1979069"/>
            <a:ext cx="2573962" cy="2003919"/>
            <a:chOff x="2241886" y="1858798"/>
            <a:chExt cx="2574000" cy="2004047"/>
          </a:xfrm>
        </p:grpSpPr>
        <p:grpSp>
          <p:nvGrpSpPr>
            <p:cNvPr id="30764" name="Groupe Volcans"/>
            <p:cNvGrpSpPr>
              <a:grpSpLocks/>
            </p:cNvGrpSpPr>
            <p:nvPr/>
          </p:nvGrpSpPr>
          <p:grpSpPr bwMode="auto">
            <a:xfrm>
              <a:off x="2241886" y="1858798"/>
              <a:ext cx="2372917" cy="1986764"/>
              <a:chOff x="2327398" y="1435860"/>
              <a:chExt cx="2372797" cy="1986816"/>
            </a:xfrm>
          </p:grpSpPr>
          <p:pic>
            <p:nvPicPr>
              <p:cNvPr id="30766" name="image volcans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27398" y="1435860"/>
                <a:ext cx="2372797" cy="197785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40988" name="texte volcans"/>
              <p:cNvSpPr>
                <a:spLocks noChangeArrowheads="1"/>
              </p:cNvSpPr>
              <p:nvPr/>
            </p:nvSpPr>
            <p:spPr bwMode="auto">
              <a:xfrm>
                <a:off x="2598851" y="2991750"/>
                <a:ext cx="1338973" cy="4309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90000"/>
                  </a:lnSpc>
                  <a:spcBef>
                    <a:spcPts val="1000"/>
                  </a:spcBef>
                  <a:buFont typeface="Arial" pitchFamily="34" charset="0"/>
                  <a:buChar char="•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lnSpc>
                    <a:spcPct val="90000"/>
                  </a:lnSpc>
                  <a:spcBef>
                    <a:spcPts val="5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lnSpc>
                    <a:spcPct val="90000"/>
                  </a:lnSpc>
                  <a:spcBef>
                    <a:spcPts val="500"/>
                  </a:spcBef>
                  <a:buFont typeface="Arial" pitchFamily="34" charset="0"/>
                  <a:buChar char="•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lnSpc>
                    <a:spcPct val="90000"/>
                  </a:lnSpc>
                  <a:spcBef>
                    <a:spcPts val="500"/>
                  </a:spcBef>
                  <a:buFont typeface="Arial" pitchFamily="34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lnSpc>
                    <a:spcPct val="90000"/>
                  </a:lnSpc>
                  <a:spcBef>
                    <a:spcPts val="500"/>
                  </a:spcBef>
                  <a:buFont typeface="Arial" pitchFamily="34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itchFamily="34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itchFamily="34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itchFamily="34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itchFamily="34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  <a:defRPr/>
                </a:pPr>
                <a:r>
                  <a:rPr lang="fr-FR" altLang="fr-FR" sz="2200" b="1" dirty="0">
                    <a:solidFill>
                      <a:schemeClr val="accent4">
                        <a:lumMod val="75000"/>
                      </a:schemeClr>
                    </a:solidFill>
                    <a:latin typeface="+mn-lt"/>
                  </a:rPr>
                  <a:t>I </a:t>
                </a:r>
                <a:r>
                  <a:rPr lang="fr-FR" altLang="fr-FR" sz="2200" b="1" dirty="0" err="1">
                    <a:solidFill>
                      <a:schemeClr val="accent4">
                        <a:lumMod val="75000"/>
                      </a:schemeClr>
                    </a:solidFill>
                    <a:latin typeface="+mn-lt"/>
                  </a:rPr>
                  <a:t>trasporti</a:t>
                </a:r>
                <a:endParaRPr lang="fr-FR" altLang="fr-FR" sz="2200" b="1" dirty="0">
                  <a:solidFill>
                    <a:schemeClr val="accent4">
                      <a:lumMod val="75000"/>
                    </a:schemeClr>
                  </a:solidFill>
                  <a:latin typeface="+mn-lt"/>
                </a:endParaRPr>
              </a:p>
            </p:txBody>
          </p:sp>
        </p:grpSp>
        <p:pic>
          <p:nvPicPr>
            <p:cNvPr id="30765" name="loupe transports">
              <a:hlinkClick r:id="rId7" action="ppaction://hlinksldjump"/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40905" y="3392144"/>
              <a:ext cx="474981" cy="4707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3" name="Groupe 12"/>
          <p:cNvGrpSpPr>
            <a:grpSpLocks/>
          </p:cNvGrpSpPr>
          <p:nvPr/>
        </p:nvGrpSpPr>
        <p:grpSpPr bwMode="auto">
          <a:xfrm>
            <a:off x="5764721" y="719524"/>
            <a:ext cx="2918573" cy="3292942"/>
            <a:chOff x="5722952" y="597426"/>
            <a:chExt cx="2917506" cy="3293130"/>
          </a:xfrm>
        </p:grpSpPr>
        <p:grpSp>
          <p:nvGrpSpPr>
            <p:cNvPr id="30760" name="Groupe 2 pollen"/>
            <p:cNvGrpSpPr>
              <a:grpSpLocks/>
            </p:cNvGrpSpPr>
            <p:nvPr/>
          </p:nvGrpSpPr>
          <p:grpSpPr bwMode="auto">
            <a:xfrm>
              <a:off x="5722952" y="597426"/>
              <a:ext cx="2917506" cy="3260466"/>
              <a:chOff x="6228098" y="325785"/>
              <a:chExt cx="2917506" cy="3260550"/>
            </a:xfrm>
          </p:grpSpPr>
          <p:pic>
            <p:nvPicPr>
              <p:cNvPr id="30762" name="image pollens"/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228098" y="325785"/>
                <a:ext cx="2917506" cy="291757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40992" name="texte pollens"/>
              <p:cNvSpPr>
                <a:spLocks noChangeArrowheads="1"/>
              </p:cNvSpPr>
              <p:nvPr/>
            </p:nvSpPr>
            <p:spPr bwMode="auto">
              <a:xfrm>
                <a:off x="6310277" y="3155412"/>
                <a:ext cx="2286752" cy="4309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lnSpc>
                    <a:spcPct val="90000"/>
                  </a:lnSpc>
                  <a:spcBef>
                    <a:spcPts val="1000"/>
                  </a:spcBef>
                  <a:buFont typeface="Arial" pitchFamily="34" charset="0"/>
                  <a:buChar char="•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lnSpc>
                    <a:spcPct val="90000"/>
                  </a:lnSpc>
                  <a:spcBef>
                    <a:spcPts val="5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lnSpc>
                    <a:spcPct val="90000"/>
                  </a:lnSpc>
                  <a:spcBef>
                    <a:spcPts val="500"/>
                  </a:spcBef>
                  <a:buFont typeface="Arial" pitchFamily="34" charset="0"/>
                  <a:buChar char="•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lnSpc>
                    <a:spcPct val="90000"/>
                  </a:lnSpc>
                  <a:spcBef>
                    <a:spcPts val="500"/>
                  </a:spcBef>
                  <a:buFont typeface="Arial" pitchFamily="34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lnSpc>
                    <a:spcPct val="90000"/>
                  </a:lnSpc>
                  <a:spcBef>
                    <a:spcPts val="500"/>
                  </a:spcBef>
                  <a:buFont typeface="Arial" pitchFamily="34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itchFamily="34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itchFamily="34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itchFamily="34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itchFamily="34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  <a:defRPr/>
                </a:pPr>
                <a:r>
                  <a:rPr lang="fr-FR" altLang="fr-FR" sz="2200" b="1" dirty="0">
                    <a:solidFill>
                      <a:schemeClr val="accent4">
                        <a:lumMod val="75000"/>
                      </a:schemeClr>
                    </a:solidFill>
                    <a:latin typeface="+mn-lt"/>
                  </a:rPr>
                  <a:t>Le industrie</a:t>
                </a:r>
                <a:endParaRPr lang="fr-FR" altLang="fr-FR" sz="2200" b="1" baseline="-25000" dirty="0">
                  <a:solidFill>
                    <a:schemeClr val="accent4">
                      <a:lumMod val="75000"/>
                    </a:schemeClr>
                  </a:solidFill>
                  <a:latin typeface="+mn-lt"/>
                </a:endParaRPr>
              </a:p>
            </p:txBody>
          </p:sp>
        </p:grpSp>
        <p:pic>
          <p:nvPicPr>
            <p:cNvPr id="30761" name="Image 7">
              <a:hlinkClick r:id="rId10" action="ppaction://hlinksldjump"/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75235" y="3437310"/>
              <a:ext cx="457367" cy="453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Groupe 7"/>
          <p:cNvGrpSpPr>
            <a:grpSpLocks/>
          </p:cNvGrpSpPr>
          <p:nvPr/>
        </p:nvGrpSpPr>
        <p:grpSpPr bwMode="auto">
          <a:xfrm>
            <a:off x="3669308" y="4148001"/>
            <a:ext cx="2888932" cy="2327412"/>
            <a:chOff x="2035269" y="3848823"/>
            <a:chExt cx="2889308" cy="2327464"/>
          </a:xfrm>
        </p:grpSpPr>
        <p:grpSp>
          <p:nvGrpSpPr>
            <p:cNvPr id="30754" name="Groupe 4"/>
            <p:cNvGrpSpPr>
              <a:grpSpLocks/>
            </p:cNvGrpSpPr>
            <p:nvPr/>
          </p:nvGrpSpPr>
          <p:grpSpPr bwMode="auto">
            <a:xfrm>
              <a:off x="2035269" y="3848823"/>
              <a:ext cx="2889308" cy="2279300"/>
              <a:chOff x="1990709" y="3866440"/>
              <a:chExt cx="2889308" cy="2279300"/>
            </a:xfrm>
          </p:grpSpPr>
          <p:sp>
            <p:nvSpPr>
              <p:cNvPr id="40986" name="Rectangle 11"/>
              <p:cNvSpPr>
                <a:spLocks noChangeArrowheads="1"/>
              </p:cNvSpPr>
              <p:nvPr/>
            </p:nvSpPr>
            <p:spPr bwMode="auto">
              <a:xfrm>
                <a:off x="2416861" y="5714843"/>
                <a:ext cx="1601480" cy="4308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lnSpc>
                    <a:spcPct val="90000"/>
                  </a:lnSpc>
                  <a:spcBef>
                    <a:spcPts val="1000"/>
                  </a:spcBef>
                  <a:buFont typeface="Arial" pitchFamily="34" charset="0"/>
                  <a:buChar char="•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lnSpc>
                    <a:spcPct val="90000"/>
                  </a:lnSpc>
                  <a:spcBef>
                    <a:spcPts val="5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lnSpc>
                    <a:spcPct val="90000"/>
                  </a:lnSpc>
                  <a:spcBef>
                    <a:spcPts val="500"/>
                  </a:spcBef>
                  <a:buFont typeface="Arial" pitchFamily="34" charset="0"/>
                  <a:buChar char="•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lnSpc>
                    <a:spcPct val="90000"/>
                  </a:lnSpc>
                  <a:spcBef>
                    <a:spcPts val="500"/>
                  </a:spcBef>
                  <a:buFont typeface="Arial" pitchFamily="34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lnSpc>
                    <a:spcPct val="90000"/>
                  </a:lnSpc>
                  <a:spcBef>
                    <a:spcPts val="500"/>
                  </a:spcBef>
                  <a:buFont typeface="Arial" pitchFamily="34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itchFamily="34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itchFamily="34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itchFamily="34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itchFamily="34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  <a:defRPr/>
                </a:pPr>
                <a:r>
                  <a:rPr lang="fr-FR" altLang="fr-FR" sz="2200" b="1" dirty="0">
                    <a:solidFill>
                      <a:schemeClr val="accent4">
                        <a:lumMod val="75000"/>
                      </a:schemeClr>
                    </a:solidFill>
                    <a:latin typeface="+mn-lt"/>
                  </a:rPr>
                  <a:t>L’</a:t>
                </a:r>
                <a:r>
                  <a:rPr lang="fr-FR" altLang="fr-FR" sz="2200" b="1" dirty="0" err="1">
                    <a:solidFill>
                      <a:schemeClr val="accent4">
                        <a:lumMod val="75000"/>
                      </a:schemeClr>
                    </a:solidFill>
                    <a:latin typeface="+mn-lt"/>
                  </a:rPr>
                  <a:t>agricoltura</a:t>
                </a:r>
                <a:endParaRPr lang="fr-FR" altLang="fr-FR" sz="2200" b="1" dirty="0">
                  <a:solidFill>
                    <a:schemeClr val="accent4">
                      <a:lumMod val="75000"/>
                    </a:schemeClr>
                  </a:solidFill>
                  <a:latin typeface="+mn-lt"/>
                </a:endParaRPr>
              </a:p>
            </p:txBody>
          </p:sp>
          <p:grpSp>
            <p:nvGrpSpPr>
              <p:cNvPr id="30757" name="Groupe 2"/>
              <p:cNvGrpSpPr>
                <a:grpSpLocks/>
              </p:cNvGrpSpPr>
              <p:nvPr/>
            </p:nvGrpSpPr>
            <p:grpSpPr bwMode="auto">
              <a:xfrm>
                <a:off x="1990709" y="3866440"/>
                <a:ext cx="2889308" cy="2038162"/>
                <a:chOff x="2077537" y="3866440"/>
                <a:chExt cx="2889308" cy="2038162"/>
              </a:xfrm>
            </p:grpSpPr>
            <p:pic>
              <p:nvPicPr>
                <p:cNvPr id="30758" name="image vache"/>
                <p:cNvPicPr>
                  <a:picLocks noChangeAspect="1" noChangeArrowheads="1"/>
                </p:cNvPicPr>
                <p:nvPr/>
              </p:nvPicPr>
              <p:blipFill>
                <a:blip r:embed="rId1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77397" y="4113317"/>
                  <a:ext cx="1489448" cy="146859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0759" name="image TRACTEUR"/>
                <p:cNvPicPr>
                  <a:picLocks noChangeAspect="1" noChangeArrowheads="1"/>
                </p:cNvPicPr>
                <p:nvPr/>
              </p:nvPicPr>
              <p:blipFill>
                <a:blip r:embed="rId1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077537" y="3866440"/>
                  <a:ext cx="1977888" cy="203816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</p:grpSp>
        <p:pic>
          <p:nvPicPr>
            <p:cNvPr id="30755" name="loupe agriculture">
              <a:hlinkClick r:id="rId13" action="ppaction://hlinksldjump"/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95366" y="5695229"/>
              <a:ext cx="485432" cy="4810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2" name="Rectangle 1"/>
          <p:cNvSpPr/>
          <p:nvPr/>
        </p:nvSpPr>
        <p:spPr>
          <a:xfrm>
            <a:off x="-11113" y="-90488"/>
            <a:ext cx="1497013" cy="6997701"/>
          </a:xfrm>
          <a:custGeom>
            <a:avLst/>
            <a:gdLst>
              <a:gd name="connsiteX0" fmla="*/ 0 w 1491369"/>
              <a:gd name="connsiteY0" fmla="*/ 0 h 6858000"/>
              <a:gd name="connsiteX1" fmla="*/ 1491369 w 1491369"/>
              <a:gd name="connsiteY1" fmla="*/ 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923479 w 1491369"/>
              <a:gd name="connsiteY1" fmla="*/ 9625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0 h 6858000"/>
              <a:gd name="connsiteX1" fmla="*/ 336338 w 1491369"/>
              <a:gd name="connsiteY1" fmla="*/ 202130 h 6858000"/>
              <a:gd name="connsiteX2" fmla="*/ 1491369 w 1491369"/>
              <a:gd name="connsiteY2" fmla="*/ 6858000 h 6858000"/>
              <a:gd name="connsiteX3" fmla="*/ 0 w 1491369"/>
              <a:gd name="connsiteY3" fmla="*/ 6858000 h 6858000"/>
              <a:gd name="connsiteX4" fmla="*/ 0 w 1491369"/>
              <a:gd name="connsiteY4" fmla="*/ 0 h 6858000"/>
              <a:gd name="connsiteX0" fmla="*/ 0 w 1491369"/>
              <a:gd name="connsiteY0" fmla="*/ 28877 h 6886877"/>
              <a:gd name="connsiteX1" fmla="*/ 923479 w 1491369"/>
              <a:gd name="connsiteY1" fmla="*/ 0 h 6886877"/>
              <a:gd name="connsiteX2" fmla="*/ 1491369 w 1491369"/>
              <a:gd name="connsiteY2" fmla="*/ 6886877 h 6886877"/>
              <a:gd name="connsiteX3" fmla="*/ 0 w 1491369"/>
              <a:gd name="connsiteY3" fmla="*/ 6886877 h 6886877"/>
              <a:gd name="connsiteX4" fmla="*/ 0 w 1491369"/>
              <a:gd name="connsiteY4" fmla="*/ 28877 h 6886877"/>
              <a:gd name="connsiteX0" fmla="*/ 0 w 1510619"/>
              <a:gd name="connsiteY0" fmla="*/ 1 h 6886877"/>
              <a:gd name="connsiteX1" fmla="*/ 942729 w 1510619"/>
              <a:gd name="connsiteY1" fmla="*/ 0 h 6886877"/>
              <a:gd name="connsiteX2" fmla="*/ 1510619 w 1510619"/>
              <a:gd name="connsiteY2" fmla="*/ 6886877 h 6886877"/>
              <a:gd name="connsiteX3" fmla="*/ 19250 w 1510619"/>
              <a:gd name="connsiteY3" fmla="*/ 6886877 h 6886877"/>
              <a:gd name="connsiteX4" fmla="*/ 0 w 1510619"/>
              <a:gd name="connsiteY4" fmla="*/ 1 h 6886877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19250 w 1616497"/>
              <a:gd name="connsiteY3" fmla="*/ 6886877 h 6915753"/>
              <a:gd name="connsiteX4" fmla="*/ 0 w 1616497"/>
              <a:gd name="connsiteY4" fmla="*/ 1 h 6915753"/>
              <a:gd name="connsiteX0" fmla="*/ 0 w 1616497"/>
              <a:gd name="connsiteY0" fmla="*/ 1 h 6915753"/>
              <a:gd name="connsiteX1" fmla="*/ 942729 w 1616497"/>
              <a:gd name="connsiteY1" fmla="*/ 0 h 6915753"/>
              <a:gd name="connsiteX2" fmla="*/ 1616497 w 1616497"/>
              <a:gd name="connsiteY2" fmla="*/ 6915753 h 6915753"/>
              <a:gd name="connsiteX3" fmla="*/ 452387 w 1616497"/>
              <a:gd name="connsiteY3" fmla="*/ 6809875 h 6915753"/>
              <a:gd name="connsiteX4" fmla="*/ 0 w 1616497"/>
              <a:gd name="connsiteY4" fmla="*/ 1 h 6915753"/>
              <a:gd name="connsiteX0" fmla="*/ 1852 w 1618349"/>
              <a:gd name="connsiteY0" fmla="*/ 1 h 6915753"/>
              <a:gd name="connsiteX1" fmla="*/ 944581 w 1618349"/>
              <a:gd name="connsiteY1" fmla="*/ 0 h 6915753"/>
              <a:gd name="connsiteX2" fmla="*/ 1618349 w 1618349"/>
              <a:gd name="connsiteY2" fmla="*/ 6915753 h 6915753"/>
              <a:gd name="connsiteX3" fmla="*/ 1852 w 1618349"/>
              <a:gd name="connsiteY3" fmla="*/ 6906128 h 6915753"/>
              <a:gd name="connsiteX4" fmla="*/ 1852 w 1618349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618349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697788"/>
              <a:gd name="connsiteY0" fmla="*/ 1 h 6915753"/>
              <a:gd name="connsiteX1" fmla="*/ 1697788 w 1697788"/>
              <a:gd name="connsiteY1" fmla="*/ 0 h 6915753"/>
              <a:gd name="connsiteX2" fmla="*/ 1096126 w 1697788"/>
              <a:gd name="connsiteY2" fmla="*/ 6915753 h 6915753"/>
              <a:gd name="connsiteX3" fmla="*/ 1852 w 1697788"/>
              <a:gd name="connsiteY3" fmla="*/ 6906128 h 6915753"/>
              <a:gd name="connsiteX4" fmla="*/ 1852 w 1697788"/>
              <a:gd name="connsiteY4" fmla="*/ 1 h 6915753"/>
              <a:gd name="connsiteX0" fmla="*/ 1852 w 1396505"/>
              <a:gd name="connsiteY0" fmla="*/ 0 h 6915752"/>
              <a:gd name="connsiteX1" fmla="*/ 1396505 w 1396505"/>
              <a:gd name="connsiteY1" fmla="*/ 10046 h 6915752"/>
              <a:gd name="connsiteX2" fmla="*/ 1096126 w 1396505"/>
              <a:gd name="connsiteY2" fmla="*/ 6915752 h 6915752"/>
              <a:gd name="connsiteX3" fmla="*/ 1852 w 1396505"/>
              <a:gd name="connsiteY3" fmla="*/ 6906127 h 6915752"/>
              <a:gd name="connsiteX4" fmla="*/ 1852 w 1396505"/>
              <a:gd name="connsiteY4" fmla="*/ 0 h 6915752"/>
              <a:gd name="connsiteX0" fmla="*/ 1852 w 1496932"/>
              <a:gd name="connsiteY0" fmla="*/ 0 h 6915752"/>
              <a:gd name="connsiteX1" fmla="*/ 1496932 w 1496932"/>
              <a:gd name="connsiteY1" fmla="*/ 10046 h 6915752"/>
              <a:gd name="connsiteX2" fmla="*/ 1096126 w 1496932"/>
              <a:gd name="connsiteY2" fmla="*/ 6915752 h 6915752"/>
              <a:gd name="connsiteX3" fmla="*/ 1852 w 1496932"/>
              <a:gd name="connsiteY3" fmla="*/ 6906127 h 6915752"/>
              <a:gd name="connsiteX4" fmla="*/ 1852 w 1496932"/>
              <a:gd name="connsiteY4" fmla="*/ 0 h 6915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6932" h="6915752">
                <a:moveTo>
                  <a:pt x="1852" y="0"/>
                </a:moveTo>
                <a:lnTo>
                  <a:pt x="1496932" y="10046"/>
                </a:lnTo>
                <a:lnTo>
                  <a:pt x="1096126" y="6915752"/>
                </a:lnTo>
                <a:lnTo>
                  <a:pt x="1852" y="6906127"/>
                </a:lnTo>
                <a:cubicBezTo>
                  <a:pt x="-4565" y="4610502"/>
                  <a:pt x="8269" y="2295625"/>
                  <a:pt x="1852" y="0"/>
                </a:cubicBezTo>
                <a:close/>
              </a:path>
            </a:pathLst>
          </a:custGeom>
          <a:solidFill>
            <a:srgbClr val="E5F6F7"/>
          </a:solidFill>
          <a:ln>
            <a:noFill/>
          </a:ln>
          <a:effectLst>
            <a:outerShdw blurRad="152400" dist="38100" dir="270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 dirty="0"/>
          </a:p>
        </p:txBody>
      </p:sp>
      <p:sp>
        <p:nvSpPr>
          <p:cNvPr id="30737" name="ZoneTexte 30"/>
          <p:cNvSpPr txBox="1">
            <a:spLocks noChangeArrowheads="1"/>
          </p:cNvSpPr>
          <p:nvPr/>
        </p:nvSpPr>
        <p:spPr bwMode="auto">
          <a:xfrm>
            <a:off x="0" y="6572250"/>
            <a:ext cx="6858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000">
              <a:solidFill>
                <a:srgbClr val="002060"/>
              </a:solidFill>
              <a:latin typeface="Corbel" panose="020B0503020204020204" pitchFamily="34" charset="0"/>
            </a:endParaRPr>
          </a:p>
        </p:txBody>
      </p:sp>
      <p:sp>
        <p:nvSpPr>
          <p:cNvPr id="30739" name="ZoneTexte 2"/>
          <p:cNvSpPr txBox="1">
            <a:spLocks noChangeArrowheads="1"/>
          </p:cNvSpPr>
          <p:nvPr/>
        </p:nvSpPr>
        <p:spPr bwMode="auto">
          <a:xfrm>
            <a:off x="76200" y="6503988"/>
            <a:ext cx="53340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100">
                <a:solidFill>
                  <a:srgbClr val="E7E6E6"/>
                </a:solidFill>
                <a:latin typeface="Corbel" panose="020B0503020204020204" pitchFamily="34" charset="0"/>
              </a:rPr>
              <a:t>vpism</a:t>
            </a:r>
          </a:p>
        </p:txBody>
      </p:sp>
      <p:grpSp>
        <p:nvGrpSpPr>
          <p:cNvPr id="3" name="Groupe 2"/>
          <p:cNvGrpSpPr/>
          <p:nvPr/>
        </p:nvGrpSpPr>
        <p:grpSpPr>
          <a:xfrm>
            <a:off x="9098566" y="1557547"/>
            <a:ext cx="2612849" cy="2431388"/>
            <a:chOff x="1953669" y="3868178"/>
            <a:chExt cx="2612849" cy="2431388"/>
          </a:xfrm>
        </p:grpSpPr>
        <p:grpSp>
          <p:nvGrpSpPr>
            <p:cNvPr id="2" name="Groupe 1"/>
            <p:cNvGrpSpPr/>
            <p:nvPr/>
          </p:nvGrpSpPr>
          <p:grpSpPr>
            <a:xfrm>
              <a:off x="1953669" y="3868178"/>
              <a:ext cx="2571750" cy="2391773"/>
              <a:chOff x="2051077" y="3903460"/>
              <a:chExt cx="2571750" cy="2391773"/>
            </a:xfrm>
          </p:grpSpPr>
          <p:pic>
            <p:nvPicPr>
              <p:cNvPr id="68" name="Img3"/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83082" y="3903460"/>
                <a:ext cx="2047875" cy="2047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69" name="Txt3"/>
              <p:cNvSpPr>
                <a:spLocks noChangeArrowheads="1"/>
              </p:cNvSpPr>
              <p:nvPr/>
            </p:nvSpPr>
            <p:spPr bwMode="auto">
              <a:xfrm>
                <a:off x="2051077" y="5864346"/>
                <a:ext cx="2571750" cy="4308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  <a:defRPr/>
                </a:pPr>
                <a:r>
                  <a:rPr lang="fr-FR" altLang="fr-FR" sz="2200" b="1" dirty="0">
                    <a:solidFill>
                      <a:schemeClr val="accent4">
                        <a:lumMod val="75000"/>
                      </a:schemeClr>
                    </a:solidFill>
                  </a:rPr>
                  <a:t>Il </a:t>
                </a:r>
                <a:r>
                  <a:rPr lang="fr-FR" altLang="fr-FR" sz="2200" b="1" dirty="0" err="1">
                    <a:solidFill>
                      <a:schemeClr val="accent4">
                        <a:lumMod val="75000"/>
                      </a:schemeClr>
                    </a:solidFill>
                  </a:rPr>
                  <a:t>riscaldamento</a:t>
                </a:r>
                <a:endParaRPr lang="fr-FR" altLang="fr-FR" sz="2200" b="1" dirty="0">
                  <a:solidFill>
                    <a:schemeClr val="accent4">
                      <a:lumMod val="75000"/>
                    </a:schemeClr>
                  </a:solidFill>
                </a:endParaRPr>
              </a:p>
            </p:txBody>
          </p:sp>
        </p:grpSp>
        <p:pic>
          <p:nvPicPr>
            <p:cNvPr id="70" name="Image 7">
              <a:hlinkClick r:id="rId15" action="ppaction://hlinksldjump"/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08984" y="5846346"/>
              <a:ext cx="457534" cy="45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5" name="Num1"/>
          <p:cNvPicPr>
            <a:picLocks noChangeAspect="1"/>
          </p:cNvPicPr>
          <p:nvPr/>
        </p:nvPicPr>
        <p:blipFill>
          <a:blip r:embed="rId16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6300" y="2308833"/>
            <a:ext cx="1021492" cy="126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Num1"/>
          <p:cNvPicPr>
            <a:picLocks noChangeAspect="1"/>
          </p:cNvPicPr>
          <p:nvPr/>
        </p:nvPicPr>
        <p:blipFill>
          <a:blip r:embed="rId17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3207" y="2347931"/>
            <a:ext cx="1036382" cy="1278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Num1"/>
          <p:cNvPicPr>
            <a:picLocks noChangeAspect="1"/>
          </p:cNvPicPr>
          <p:nvPr/>
        </p:nvPicPr>
        <p:blipFill>
          <a:blip r:embed="rId18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8390" y="2358200"/>
            <a:ext cx="981472" cy="1210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" name="Num1"/>
          <p:cNvPicPr>
            <a:picLocks noChangeAspect="1"/>
          </p:cNvPicPr>
          <p:nvPr/>
        </p:nvPicPr>
        <p:blipFill>
          <a:blip r:embed="rId19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8990" y="4745418"/>
            <a:ext cx="1054100" cy="130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Espace réservé du numéro de diapositive 1"/>
          <p:cNvSpPr txBox="1">
            <a:spLocks/>
          </p:cNvSpPr>
          <p:nvPr/>
        </p:nvSpPr>
        <p:spPr bwMode="auto">
          <a:xfrm>
            <a:off x="11277600" y="6110288"/>
            <a:ext cx="914400" cy="365125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M</a:t>
            </a:r>
            <a:r>
              <a:rPr lang="fr-FR" altLang="fr-FR" sz="1800" b="1" baseline="30000" dirty="0">
                <a:solidFill>
                  <a:schemeClr val="bg1"/>
                </a:solidFill>
              </a:rPr>
              <a:t>6</a:t>
            </a: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- </a:t>
            </a:r>
            <a:fld id="{49FC2660-464D-43B1-8885-124EEB25E72E}" type="slidenum">
              <a:rPr kumimoji="0" lang="fr-FR" altLang="fr-FR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t>9</a:t>
            </a:fld>
            <a:endParaRPr kumimoji="0" lang="fr-FR" alt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pic>
        <p:nvPicPr>
          <p:cNvPr id="38" name="num 5"/>
          <p:cNvPicPr>
            <a:picLocks noChangeAspect="1"/>
          </p:cNvPicPr>
          <p:nvPr/>
        </p:nvPicPr>
        <p:blipFill>
          <a:blip r:embed="rId20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9413" y="4689640"/>
            <a:ext cx="1056994" cy="1304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" name="Rectangle 11"/>
          <p:cNvSpPr>
            <a:spLocks noChangeArrowheads="1"/>
          </p:cNvSpPr>
          <p:nvPr/>
        </p:nvSpPr>
        <p:spPr bwMode="auto">
          <a:xfrm>
            <a:off x="6954936" y="6012790"/>
            <a:ext cx="4465948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fr-FR" sz="2200" b="1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Le </a:t>
            </a:r>
            <a:r>
              <a:rPr lang="fr-FR" altLang="fr-FR" sz="2200" b="1" dirty="0" err="1">
                <a:solidFill>
                  <a:schemeClr val="accent4">
                    <a:lumMod val="75000"/>
                  </a:schemeClr>
                </a:solidFill>
                <a:latin typeface="+mn-lt"/>
              </a:rPr>
              <a:t>sorgenti</a:t>
            </a:r>
            <a:r>
              <a:rPr lang="fr-FR" altLang="fr-FR" sz="2200" b="1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 </a:t>
            </a:r>
            <a:r>
              <a:rPr lang="fr-FR" altLang="fr-FR" sz="2200" b="1" dirty="0" err="1">
                <a:solidFill>
                  <a:schemeClr val="accent4">
                    <a:lumMod val="75000"/>
                  </a:schemeClr>
                </a:solidFill>
                <a:latin typeface="+mn-lt"/>
              </a:rPr>
              <a:t>naturali</a:t>
            </a:r>
            <a:r>
              <a:rPr lang="fr-FR" altLang="fr-FR" sz="2200" b="1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 (</a:t>
            </a:r>
            <a:r>
              <a:rPr lang="fr-FR" altLang="fr-FR" sz="2200" b="1" dirty="0" err="1">
                <a:solidFill>
                  <a:schemeClr val="accent4">
                    <a:lumMod val="75000"/>
                  </a:schemeClr>
                </a:solidFill>
                <a:latin typeface="+mn-lt"/>
              </a:rPr>
              <a:t>vulcani</a:t>
            </a:r>
            <a:r>
              <a:rPr lang="fr-FR" altLang="fr-FR" sz="2200" b="1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, </a:t>
            </a:r>
            <a:r>
              <a:rPr lang="fr-FR" altLang="fr-FR" sz="2200" b="1" dirty="0" err="1">
                <a:solidFill>
                  <a:schemeClr val="accent4">
                    <a:lumMod val="75000"/>
                  </a:schemeClr>
                </a:solidFill>
                <a:latin typeface="+mn-lt"/>
              </a:rPr>
              <a:t>incendi</a:t>
            </a:r>
            <a:r>
              <a:rPr lang="fr-FR" altLang="fr-FR" sz="2200" b="1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, </a:t>
            </a:r>
            <a:r>
              <a:rPr lang="fr-FR" altLang="fr-FR" sz="2200" b="1" dirty="0" err="1">
                <a:solidFill>
                  <a:schemeClr val="accent4">
                    <a:lumMod val="75000"/>
                  </a:schemeClr>
                </a:solidFill>
                <a:latin typeface="+mn-lt"/>
              </a:rPr>
              <a:t>pollini</a:t>
            </a:r>
            <a:r>
              <a:rPr lang="fr-FR" altLang="fr-FR" sz="2200" b="1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,…)</a:t>
            </a:r>
            <a:endParaRPr lang="fr-FR" altLang="fr-FR" sz="1800" dirty="0">
              <a:solidFill>
                <a:schemeClr val="accent4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41" name="Immagine 38">
            <a:extLst>
              <a:ext uri="{FF2B5EF4-FFF2-40B4-BE49-F238E27FC236}">
                <a16:creationId xmlns:a16="http://schemas.microsoft.com/office/drawing/2014/main" id="{2218F01C-FADD-4712-ABC6-2E79FBEEE9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25" y="46038"/>
            <a:ext cx="1179513" cy="1068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9700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  <p:bldLst>
      <p:bldP spid="5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QUESTION" val="1"/>
  <p:tag name="PSQ_TYPE_REPONSE" val="0"/>
  <p:tag name="NUMQUESTION" val="1_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QUESTION" val="1"/>
  <p:tag name="PSQ_TYPE_REPONSE" val="0"/>
  <p:tag name="NUMQUESTION" val="1_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OGOQUIZZ" val="Q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PJUSTE" val="3"/>
  <p:tag name="REPJUSTE_FORMATE" val="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QUESTION" val="1"/>
  <p:tag name="PSQ_TYPE_REPONSE" val="0"/>
  <p:tag name="NUMQUESTION" val="1_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OGOQUIZZ" val="Q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PJUSTE" val="1"/>
  <p:tag name="REPJUSTE_FORMATE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OGOQUIZZ" val="Q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PJUSTE" val="3"/>
  <p:tag name="REPJUSTE_FORMATE" val="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QUESTION" val="1"/>
  <p:tag name="PSQ_TYPE_REPONSE" val="0"/>
  <p:tag name="NUMQUESTION" val="1_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OGOQUIZZ" val="Q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PJUSTE" val="4"/>
  <p:tag name="REPJUSTE_FORMATE" val="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QUESTION" val="1"/>
  <p:tag name="PSQ_TYPE_REPONSE" val="0"/>
  <p:tag name="NUMQUESTION" val="1_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OGOQUIZZ" val="Q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PJUSTE" val="3"/>
  <p:tag name="REPJUSTE_FORMATE" val="3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6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0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xml-stylesheet type='text/xsl' href='C:\Program Files (x86)\QuizzBox\XmlXsl\Proprietes_ppt.xsl'?>
<QUESTIONNAIRE>
  <!--Version de génération du fichier-->
  <VersionGenerationXml>1.1</VersionGenerationXml>
  <TRADUCTION>
    <XML_ET>et</XML_ET>
    <XML_PAR_DEFAUT>Par défaut</XML_PAR_DEFAUT>
    <XML_LIB_VALEUR_DEFAUT>(Par défaut)</XML_LIB_VALEUR_DEFAUT>
    <XML_ERREUR>Erreur</XML_ERREUR>
    <XML_ERREUR_THEME>Erreur sur le thème</XML_ERREUR_THEME>
    <XML_ERREUR_QUESTION>Erreur sur la question</XML_ERREUR_QUESTION>
    <XML_ERREUR_REPONSE>Erreur sur la réponse</XML_ERREUR_REPONSE>
    <XML_QUESTIONNAIRE_FAMILLE>Famille</XML_QUESTIONNAIRE_FAMILLE>
    <XML_QUESTIONNAIRE_DATE_VALIDITE_DEBUT>Date de début de validité</XML_QUESTIONNAIRE_DATE_VALIDITE_DEBUT>
    <XML_QUESTIONNAIRE_DATE_VALIDITE_FIN>Date de fin de validité</XML_QUESTIONNAIRE_DATE_VALIDITE_FIN>
    <XML_QUESTIONNAIRE_DATE_DE_CREATION>Date de création</XML_QUESTIONNAIRE_DATE_DE_CREATION>
    <XML_QUESTIONNAIRE_DATE_MAJ>Date de dernière mise à jour</XML_QUESTIONNAIRE_DATE_MAJ>
    <XML_QUESTIONNAIRE_MODELE_COLLECTIF>Modèle pour l'export collectif</XML_QUESTIONNAIRE_MODELE_COLLECTIF>
    <XML_QUESTIONNAIRE_MODELE_INDIVIDUEL>Modèle pour l'export individuel</XML_QUESTIONNAIRE_MODELE_INDIVIDUEL>
    <XML_QUESTIONNAIRE_MODELE_RES_INSTANT>Modèles de résultats instantanés</XML_QUESTIONNAIRE_MODELE_RES_INSTANT>
    <XML_QUESTIONNAIRE_MODELE_RES_INSTANT_REP_JUSTE>questions à réponses justes</XML_QUESTIONNAIRE_MODELE_RES_INSTANT_REP_JUSTE>
    <XML_QUESTIONNAIRE_MODELE_RES_INSTANT_REP_JUSTEORDO>questions à réponses justes avec ordonnancement</XML_QUESTIONNAIRE_MODELE_RES_INSTANT_REP_JUSTEORDO>
    <XML_QUESTIONNAIRE_MODELE_RES_INSTANT_SONDAGE>questions sondage</XML_QUESTIONNAIRE_MODELE_RES_INSTANT_SONDAGE>
    <XML_QUESTIONNAIRE_MODELE_RES_INSTANT_CUMUL>cumul</XML_QUESTIONNAIRE_MODELE_RES_INSTANT_CUMUL>
    <XML_QUESTIONNAIRE_NB_POINTS_MINI>Points min par question</XML_QUESTIONNAIRE_NB_POINTS_MINI>
    <XML_QUESTIONNAIRE_NB_POINTS_REP_JUSTE>Points par réponse juste</XML_QUESTIONNAIRE_NB_POINTS_REP_JUSTE>
    <XML_QUESTIONNAIRE_NOTE_MAX>Questionnaire noté sur</XML_QUESTIONNAIRE_NOTE_MAX>
    <XML_QUESTIONNAIRE_NOTE_MIN>Note mini</XML_QUESTIONNAIRE_NOTE_MIN>
    <XML_QUESTIONNAIRE_METHODE_CALCUL>Méthode de calcul de points</XML_QUESTIONNAIRE_METHODE_CALCUL>
    <XML_QUESTIONNAIRE_METHODE_CALCUL_ADDITION>Addition</XML_QUESTIONNAIRE_METHODE_CALCUL_ADDITION>
    <XML_QUESTIONNAIRE_METHODE_CALCUL_POURCENTAGE>Pourcentage</XML_QUESTIONNAIRE_METHODE_CALCUL_POURCENTAGE>
    <XML_QUESTIONNAIRE_METHODE_CALCUL_REPARTITION>Répartition</XML_QUESTIONNAIRE_METHODE_CALCUL_REPARTITION>
    <XML_QUESTIONNAIRE_NOTE_REUSSITE>Note réussite</XML_QUESTIONNAIRE_NOTE_REUSSITE>
    <XML_QUESTIONNAIRE_QUESTIONNAIRE>Questionnaire</XML_QUESTIONNAIRE_QUESTIONNAIRE>
    <XML_QUESTIONNAIRE_REPONSE_EXACTE>Type de réponses</XML_QUESTIONNAIRE_REPONSE_EXACTE>
    <XML_QUESTIONNAIRE_REPONSE_UNIQUE>Nb réponses par question</XML_QUESTIONNAIRE_REPONSE_UNIQUE>
    <XML_QUESTIONNAIRE_NB_POINTS_REP_FAUSSE>Points par réponse fausse</XML_QUESTIONNAIRE_NB_POINTS_REP_FAUSSE>
    <XML_QUESTIONNAIRE_NB_POINTS_REP_FAUSSE_AUTO>Auto</XML_QUESTIONNAIRE_NB_POINTS_REP_FAUSSE_AUTO>
    <XML_QUESTIONNAIRE_NB_POINTS_REP_OUBLI>Points par réponse oubliée</XML_QUESTIONNAIRE_NB_POINTS_REP_OUBLI>
    <XML_QUESTIONNAIRE_NB_POINTS_REP_JUSTE_MAL_PLACE>Points par réponse dans le désordre</XML_QUESTIONNAIRE_NB_POINTS_REP_JUSTE_MAL_PLACE>
    <XML_QUESTIONNAIRE_NB_POINTS_PAS_REPONDU>Points quand on ne répond pas</XML_QUESTIONNAIRE_NB_POINTS_PAS_REPONDU>
    <XML_QUESTIONNAIRE_NB_POINTS_MAXI>Points max par question</XML_QUESTIONNAIRE_NB_POINTS_MAXI>
    <XML_QUESTIONNAIRE_NO_REPONSE_PAS_REPONDU>N° réponse type "Pas répondu"</XML_QUESTIONNAIRE_NO_REPONSE_PAS_REPONDU>
    <XML_QUESTIONNAIRE_LIMITE_TEMPS>Limite de temps</XML_QUESTIONNAIRE_LIMITE_TEMPS>
    <XML_QUESTIONNAIRE_AUTOSWITCH>Passage auto à la question suivante</XML_QUESTIONNAIRE_AUTOSWITCH>
    <XML_QUESTIONNAIRE_LIBELLE_FORMATION>Libellé de formation</XML_QUESTIONNAIRE_LIBELLE_FORMATION>
    <XML_QUESTIONNAIRE_OUI>Oui</XML_QUESTIONNAIRE_OUI>
    <XML_QUESTIONNAIRE_NON>Non</XML_QUESTIONNAIRE_NON>
    <XML_QUESTIONNAIRE_SECONDES>secondes</XML_QUESTIONNAIRE_SECONDES>
    <XML_QUESTIONNAIRE_NB_TOTAL_QUESTIONS>Nombre total de questions</XML_QUESTIONNAIRE_NB_TOTAL_QUESTIONS>
    <XML_QUESTIONNAIRE_MODELE_EXPORT_TO_EXPORT>Modèles à utiliser pour export de résultats</XML_QUESTIONNAIRE_MODELE_EXPORT_TO_EXPORT>
    <XML_QUESTIONNAIRE_NOTE_MIN>Note mini</XML_QUESTIONNAIRE_NOTE_MIN>
    <XML_QUESTIONNAIRE_METHODE_CALCUL>Méthode de calcul de points</XML_QUESTIONNAIRE_METHODE_CALCUL>
    <XML_QUESTIONNAIRE_REFERENCE_QUESTIONNAIRE>Référence du questionnaire</XML_QUESTIONNAIRE_REFERENCE_QUESTIONNAIRE>
    <XML_QUESTIONNAIRE_REPONSE_MODIFIABLE>Réponses modifiables</XML_QUESTIONNAIRE_REPONSE_MODIFIABLE>
    <XML_QUESTIONNAIRE_AFFICHAGE_BARRE_NAVIGATION>Mode d'affichage de la barre de navigation</XML_QUESTIONNAIRE_AFFICHAGE_BARRE_NAVIGATION>
    <XML_QUESTIONNAIRE_VALIDATION_AUTO_REPONSE_UNIQUE>Validation automatique des réponses unique</XML_QUESTIONNAIRE_VALIDATION_AUTO_REPONSE_UNIQUE>
    <XML_DIAPO>Diapositive</XML_DIAPO>
    <XML_THEME_CALCUL_POINT>Calcul Point</XML_THEME_CALCUL_POINT>
    <XML_THEME_MINIMA>Minima</XML_THEME_MINIMA>
    <XML_THEME_THEME>Thème</XML_THEME_THEME>
    <XML_THEME_COMMENTAIRE>Commentaires</XML_THEME_COMMENTAIRE>
    <XML_QUESTION_NO_REPONSE_PAS_REPONDU>N° réponse type "Pas répondu"</XML_QUESTION_NO_REPONSE_PAS_REPONDU>
    <XML_QUESTION_COEFFICIENT>Coefficient</XML_QUESTION_COEFFICIENT>
    <XML_QUESTION_LIB_THEME>Thème</XML_QUESTION_LIB_THEME>
    <XML_QUESTION_ELIMINATOIRE>Eliminatoire</XML_QUESTION_ELIMINATOIRE>
    <XML_QUESTION_NB_POINTS_MIN>Points min</XML_QUESTION_NB_POINTS_MIN>
    <XML_QUESTION_METHODE_CALCUL>Méthode de calcul de points</XML_QUESTION_METHODE_CALCUL>
    <XML_QUESTION_PIVOT>Pivot</XML_QUESTION_PIVOT>
    <XML_QUESTION_TYPE_REPONSE>Type de réponse</XML_QUESTION_TYPE_REPONSE>
    <XML_QUESTION_MIROIR>Miroir</XML_QUESTION_MIROIR>
    <XML_QUESTION_NB_POINTS_MAX>Points max</XML_QUESTION_NB_POINTS_MAX>
    <XML_QUESTION_NB_POINTS_REP_FAUSSE>Points par réponse fausse</XML_QUESTION_NB_POINTS_REP_FAUSSE>
    <XML_QUESTION_NB_POINTS_REP_JUSTE>Points par réponse juste</XML_QUESTION_NB_POINTS_REP_JUSTE>
    <XML_QUESTION_NUM_QUESTION_THEME>N° question du thème</XML_QUESTION_NUM_QUESTION_THEME>
    <XML_QUESTION_POINTS_MAX_SI_REP_JUSTE>Points max, dynamique ?</XML_QUESTION_POINTS_MAX_SI_REP_JUSTE>
    <XML_QUESTION_QUESTION>Question</XML_QUESTION_QUESTION>
    <XML_QUESTION_SOLUTION>Solution</XML_QUESTION_SOLUTION>
    <XML_QUESTION_REPONSE_UNIQUE>Nb réponses par question</XML_QUESTION_REPONSE_UNIQUE>
    <XML_QUESTION_NB_POINTS_REP_OUBLI>Points par réponse oubliée</XML_QUESTION_NB_POINTS_REP_OUBLI>
    <XML_QUESTION_NB_POINTS_REP_MAL_PLACE>Points par réponse dans le désordre</XML_QUESTION_NB_POINTS_REP_MAL_PLACE>
    <XML_QUESTION_PAS_REPONDU>Points quand on ne répond pas</XML_QUESTION_PAS_REPONDU>
    <XML_QUESTION_TEMPS_REPONSE>Temps de réponse</XML_QUESTION_TEMPS_REPONSE>
    <XML_QUESTION_ORDONNENCEMENT>Ordonnancement des réponses</XML_QUESTION_ORDONNENCEMENT>
    <XML_QUESTION_MODELE_RES_INSTANT>Modèle de résultats instantanés</XML_QUESTION_MODELE_RES_INSTANT>
    <XML_QUESTION_REFERENCE_QUESTION>Référence</XML_QUESTION_REFERENCE_QUESTION>
    <XML_QUESTION_PLAGE>Plage</XML_QUESTION_PLAGE>
    <XML_QUESTION_TOLERANCE>Tolérance</XML_QUESTION_TOLERANCE>
    <XML_QUESTION_DELAI_AVANT_REPONSE>Délai avant réponse</XML_QUESTION_DELAI_AVANT_REPONSE>
    <XML_QUESTION_REPONSE_JUSTE_NUMERIQUE>QDL_XML_QUESTION_REPONSE_JUSTE_NUMERIQUE</XML_QUESTION_REPONSE_JUSTE_NUMERIQUE>
    <XML_REPONSE_LISTE>Liste des réponses</XML_REPONSE_LISTE>
    <XML_REPONSES_TEXTE>Réponses</XML_REPONSES_TEXTE>
    <XML_ITEM_A_EVALUER>Items à évaluer</XML_ITEM_A_EVALUER>
  </TRADUCTION>
  <LIB_QUESTIONNAIRE valeur="20191312-lairetmoilycée-m6-avec quizz box [V2]">20191312-lairetmoilycée-m6-avec quizz box [V2]</LIB_QUESTIONNAIRE>
  <NOM_FICHIER valeur="20191312-lairetmoilycée-m6-avec quizz box [V2].pptx">20191312-lairetmoilycée-m6-avec quizz box [V2].pptx</NOM_FICHIER>
  <FAMILLE valeur=""/>
  <EXPORT_COL valeur="">(Par défaut)</EXPORT_COL>
  <EXPORT_INDIV valeur="">(Par défaut)</EXPORT_INDIV>
  <RES_INSTANTANE_Q_REP_JUSTE valeur="">(Par défaut)</RES_INSTANTANE_Q_REP_JUSTE>
  <RES_INSTANTANE_Q_REP_JUSTE_ORD valeur="">(Par défaut)</RES_INSTANTANE_Q_REP_JUSTE_ORD>
  <RES_INSTANTANE_Q_REP_SONDAGE valeur="">(Par défaut)</RES_INSTANTANE_Q_REP_SONDAGE>
  <RES_INSTANTANE_CUMUL valeur="">(Par défaut)</RES_INSTANTANE_CUMUL>
  <NB_POINT_MINI valeur="0">0</NB_POINT_MINI>
  <NB_POINT_REP_FAUSSE valeur="99999999">Auto</NB_POINT_REP_FAUSSE>
  <NB_POINT_REP_JUSTE valeur="1">1</NB_POINT_REP_JUSTE>
  <NB_POINT_REP_OUBLI valeur="0">0</NB_POINT_REP_OUBLI>
  <NB_POINT_REP_JUSTE_MAL_PLACE valeur="0">0</NB_POINT_REP_JUSTE_MAL_PLACE>
  <NB_POINT_PAS_REPONDU valeur="0">0</NB_POINT_PAS_REPONDU>
  <NO_REPONSE_PAS_REPONDU valeur=""/>
  <METHODE_CALCUL_POINT valeur="3">Répartition</METHODE_CALCUL_POINT>
  <NB_POINT_MAXI valeur="1">1</NB_POINT_MAXI>
  <LIBELLE_FORMATION valeur=""/>
  <AUTOSWITCH valeur="0">Non</AUTOSWITCH>
  <LIMITE_TEMPS valeur="False">Non</LIMITE_TEMPS>
  <TEMPS_REPONSE valeur=""/>
  <NOTE_MAX valeur=""/>
  <NOTE_MIN valeur=""/>
  <DATE_VALIDITE_DEBUT valeur=""/>
  <DATE_VALIDITE_FIN valeur=""/>
  <NOTE_REUSSITE valeur=""/>
  <REPERTOIRE valeur="N:\FAEM-Supports\__SUPPORTS D'ANIMATIONS\LYCEE\_AEMLYC-DIAPOS-2019\2019-NOUVEAU MODULE 6\">N:\FAEM-Supports\__SUPPORTS D'ANIMATIONS\LYCEE\_AEMLYC-DIAPOS-2019\2019-NOUVEAU MODULE 6\</REPERTOIRE>
  <REPONSE_UNIQUE valeur="True">1 réponse</REPONSE_UNIQUE>
  <REPONSES_EXACTES valeur="True">Réponses exactes</REPONSES_EXACTES>
  <REFERENCE_QUESTIONNAIRE valeur=""/>
  <REPONSE_MODIFIABLE valeur="">(Par défaut)</REPONSE_MODIFIABLE>
  <AFFICHAGE_BARRE_NAVIGATION valeur="">(Par défaut)</AFFICHAGE_BARRE_NAVIGATION>
  <VALIDATION_AUTO_REPONSE_UNIQUE valeur="">(Par défaut)</VALIDATION_AUTO_REPONSE_UNIQUE>
  <CODE_VERROUILLAGE valeur=""/>
  <VersionAutoIncGenerationXml valeur="6ae6771b-1e83-435e-9e4f-2456b4b29a6c">6ae6771b-1e83-435e-9e4f-2456b4b29a6c</VersionAutoIncGenerationXml>
  <CHEMIN_DIAPOS>C:\QuizzBoxData\Img\20191312-lairetmoilycée-m6-avec quizz box [V2]\sl</CHEMIN_DIAPOS>
  <DATE_MAJ>11/12/2019 12:50:18</DATE_MAJ>
  <DATE_CREATION>11/12/2019 11:48:25</DATE_CREATION>
  <NB_TOTAL_QUESTIONS>5</NB_TOTAL_QUESTIONS>
  <DIAPO>
    <NUM_DIAPO>1</NUM_DIAPO>
    <TYPE_DIAPO>0</TYPE_DIAPO>
  </DIAPO>
  <DIAPO>
    <NUM_DIAPO>2</NUM_DIAPO>
    <TYPE_DIAPO>0</TYPE_DIAPO>
  </DIAPO>
  <DIAPO>
    <NUM_DIAPO>3</NUM_DIAPO>
    <TYPE_DIAPO>1</TYPE_DIAPO>
    <QUESTION>
      <NUM_QUESTION valeur="1">1</NUM_QUESTION>
      <NUM_THEME valeur="1">1</NUM_THEME>
      <NUM_QUESTION_UTIL valeur=""/>
      <LIB_QUESTION valeur="Comparé à l’air extérieur, l’air intérieur                      est généralement…">Comparé à l’air extérieur, l’air intérieur                      est généralement…</LIB_QUESTION>
      <ELIMINATOIRE valeur="False">Non</ELIMINATOIRE>
      <NB_POINT_MINI_Q valeur="">(Par défaut)</NB_POINT_MINI_Q>
      <METHODE_CALCUL_POINT_Q valeur="">(Par défaut)</METHODE_CALCUL_POINT_Q>
      <NB_POINT_MAXI_Q valeur="">(Par défaut)</NB_POINT_MAXI_Q>
      <NO_REPONSE_PAS_REPONDU valeur=""/>
      <NUM_QUESTION_THEME valeur="1">1</NUM_QUESTION_THEME>
      <COEFFICIENT valeur="1">1</COEFFICIENT>
      <SOLUTION valeur="3">3</SOLUTION>
      <NB_POINT_REP_JUSTE_Q valeur="">(Par défaut)</NB_POINT_REP_JUSTE_Q>
      <NB_POINT_REP_FAUSSE_Q valeur="">(Par défaut)</NB_POINT_REP_FAUSSE_Q>
      <NB_POINT_REP_OUBLI_Q valeur="">(Par défaut)</NB_POINT_REP_OUBLI_Q>
      <ORDONNENCEMENT valeur="False">Non</ORDONNENCEMENT>
      <TEMPS_REPONSE_Q valeur="">(Par défaut)</TEMPS_REPONSE_Q>
      <NB_POINT_REP_JUSTE_MAL_PLACE_Q valeur="">(Par défaut)</NB_POINT_REP_JUSTE_MAL_PLACE_Q>
      <NB_POINT_PAS_REPONDU_Q valeur="">(Par défaut)</NB_POINT_PAS_REPONDU_Q>
      <LIB_THEME valeur="">(Par défaut)</LIB_THEME>
      <REPONSE_UNIQUE valeur="">(Par défaut)</REPONSE_UNIQUE>
      <RES_INSTANTANE valeur="">(Par défaut)</RES_INSTANTANE>
      <PIVOT valeur="">Non</PIVOT>
      <TYPE_REPONSE valeur="0">Choix</TYPE_REPONSE>
      <MIROIR valeur=""/>
      <LIMITE_TEMPS valeur="">(Par défaut)</LIMITE_TEMPS>
      <PLAGE_MIN valeur=""/>
      <PLAGE_MAX valeur=""/>
      <DELAI_AVANT_REPONSE valeur=""/>
      <TOLERANCE_MIN_NUMERIQUE valeur=""/>
      <TOLERANCE_MAX_NUMERIQUE valeur=""/>
      <MALUS_TEMPS valeur=""/>
      <BONUs_PLACE valeur=""/>
      <REPONSE>
        <NUM_REPONSE valeur="1">1</NUM_REPONSE>
        <LIB_REPONSE valeur="1 - Aussi pollué">1 - Aussi pollué</LIB_REPONSE>
        <POINT valeur=""/>
      </REPONSE>
      <REPONSE>
        <NUM_REPONSE valeur="2">2</NUM_REPONSE>
        <LIB_REPONSE valeur="2 - Moins pollué">2 - Moins pollué</LIB_REPONSE>
        <POINT valeur=""/>
      </REPONSE>
      <REPONSE>
        <NUM_REPONSE valeur="3">3</NUM_REPONSE>
        <LIB_REPONSE valeur="3 - Plus pollué">3 - Plus pollué</LIB_REPONSE>
        <POINT valeur=""/>
      </REPONSE>
    </QUESTION>
  </DIAPO>
  <DIAPO>
    <NUM_DIAPO>4</NUM_DIAPO>
    <TYPE_DIAPO>1</TYPE_DIAPO>
    <QUESTION>
      <NUM_QUESTION valeur="2">2</NUM_QUESTION>
      <NUM_THEME valeur="1">1</NUM_THEME>
      <NUM_QUESTION_UTIL valeur=""/>
      <LIB_QUESTION valeur="Combien de temps passons-nous en moyenne à l’intérieur chaque jour ?">Combien de temps passons-nous en moyenne à l’intérieur chaque jour ?</LIB_QUESTION>
      <ELIMINATOIRE valeur="False">Non</ELIMINATOIRE>
      <NB_POINT_MINI_Q valeur="">(Par défaut)</NB_POINT_MINI_Q>
      <METHODE_CALCUL_POINT_Q valeur="">(Par défaut)</METHODE_CALCUL_POINT_Q>
      <NB_POINT_MAXI_Q valeur="">(Par défaut)</NB_POINT_MAXI_Q>
      <NO_REPONSE_PAS_REPONDU valeur=""/>
      <NUM_QUESTION_THEME valeur="2">2</NUM_QUESTION_THEME>
      <COEFFICIENT valeur="1">1</COEFFICIENT>
      <SOLUTION valeur="4">4</SOLUTION>
      <NB_POINT_REP_JUSTE_Q valeur="">(Par défaut)</NB_POINT_REP_JUSTE_Q>
      <NB_POINT_REP_FAUSSE_Q valeur="">(Par défaut)</NB_POINT_REP_FAUSSE_Q>
      <NB_POINT_REP_OUBLI_Q valeur="">(Par défaut)</NB_POINT_REP_OUBLI_Q>
      <ORDONNENCEMENT valeur="False">Non</ORDONNENCEMENT>
      <TEMPS_REPONSE_Q valeur="">(Par défaut)</TEMPS_REPONSE_Q>
      <NB_POINT_REP_JUSTE_MAL_PLACE_Q valeur="">(Par défaut)</NB_POINT_REP_JUSTE_MAL_PLACE_Q>
      <NB_POINT_PAS_REPONDU_Q valeur="">(Par défaut)</NB_POINT_PAS_REPONDU_Q>
      <LIB_THEME valeur="">(Par défaut)</LIB_THEME>
      <REPONSE_UNIQUE valeur="">(Par défaut)</REPONSE_UNIQUE>
      <RES_INSTANTANE valeur="">(Par défaut)</RES_INSTANTANE>
      <PIVOT valeur="">Non</PIVOT>
      <TYPE_REPONSE valeur="0">Choix</TYPE_REPONSE>
      <MIROIR valeur=""/>
      <LIMITE_TEMPS valeur="">(Par défaut)</LIMITE_TEMPS>
      <PLAGE_MIN valeur=""/>
      <PLAGE_MAX valeur=""/>
      <DELAI_AVANT_REPONSE valeur=""/>
      <TOLERANCE_MIN_NUMERIQUE valeur=""/>
      <TOLERANCE_MAX_NUMERIQUE valeur=""/>
      <MALUS_TEMPS valeur=""/>
      <BONUs_PLACE valeur=""/>
      <REPONSE>
        <NUM_REPONSE valeur="1">1</NUM_REPONSE>
        <LIB_REPONSE valeur="1 - Entre 4h et 7h">1 - Entre 4h et 7h</LIB_REPONSE>
        <POINT valeur=""/>
      </REPONSE>
      <REPONSE>
        <NUM_REPONSE valeur="2">2</NUM_REPONSE>
        <LIB_REPONSE valeur="2 - Entre 7h et 10h">2 - Entre 7h et 10h</LIB_REPONSE>
        <POINT valeur=""/>
      </REPONSE>
      <REPONSE>
        <NUM_REPONSE valeur="3">3</NUM_REPONSE>
        <LIB_REPONSE valeur="3 - Entre 10h et 16h">3 - Entre 10h et 16h</LIB_REPONSE>
        <POINT valeur=""/>
      </REPONSE>
      <REPONSE>
        <NUM_REPONSE valeur="4">4</NUM_REPONSE>
        <LIB_REPONSE valeur="4 - Entre 16h et 22h">4 - Entre 16h et 22h</LIB_REPONSE>
        <POINT valeur=""/>
      </REPONSE>
    </QUESTION>
  </DIAPO>
  <DIAPO>
    <NUM_DIAPO>5</NUM_DIAPO>
    <TYPE_DIAPO>0</TYPE_DIAPO>
  </DIAPO>
  <DIAPO>
    <NUM_DIAPO>6</NUM_DIAPO>
    <TYPE_DIAPO>0</TYPE_DIAPO>
  </DIAPO>
  <DIAPO>
    <NUM_DIAPO>7</NUM_DIAPO>
    <TYPE_DIAPO>0</TYPE_DIAPO>
  </DIAPO>
  <DIAPO>
    <NUM_DIAPO>8</NUM_DIAPO>
    <TYPE_DIAPO>0</TYPE_DIAPO>
  </DIAPO>
  <DIAPO>
    <NUM_DIAPO>9</NUM_DIAPO>
    <TYPE_DIAPO>0</TYPE_DIAPO>
  </DIAPO>
  <DIAPO>
    <NUM_DIAPO>10</NUM_DIAPO>
    <TYPE_DIAPO>0</TYPE_DIAPO>
  </DIAPO>
  <DIAPO>
    <NUM_DIAPO>11</NUM_DIAPO>
    <TYPE_DIAPO>0</TYPE_DIAPO>
  </DIAPO>
  <DIAPO>
    <NUM_DIAPO>12</NUM_DIAPO>
    <TYPE_DIAPO>0</TYPE_DIAPO>
  </DIAPO>
  <DIAPO>
    <NUM_DIAPO>13</NUM_DIAPO>
    <TYPE_DIAPO>0</TYPE_DIAPO>
  </DIAPO>
  <DIAPO>
    <NUM_DIAPO>14</NUM_DIAPO>
    <TYPE_DIAPO>0</TYPE_DIAPO>
  </DIAPO>
  <DIAPO>
    <NUM_DIAPO>15</NUM_DIAPO>
    <TYPE_DIAPO>0</TYPE_DIAPO>
  </DIAPO>
  <DIAPO>
    <NUM_DIAPO>16</NUM_DIAPO>
    <TYPE_DIAPO>0</TYPE_DIAPO>
  </DIAPO>
  <DIAPO>
    <NUM_DIAPO>17</NUM_DIAPO>
    <TYPE_DIAPO>0</TYPE_DIAPO>
  </DIAPO>
  <DIAPO>
    <NUM_DIAPO>18</NUM_DIAPO>
    <TYPE_DIAPO>0</TYPE_DIAPO>
  </DIAPO>
  <DIAPO>
    <NUM_DIAPO>19</NUM_DIAPO>
    <TYPE_DIAPO>0</TYPE_DIAPO>
  </DIAPO>
  <DIAPO>
    <NUM_DIAPO>20</NUM_DIAPO>
    <TYPE_DIAPO>0</TYPE_DIAPO>
  </DIAPO>
  <DIAPO>
    <NUM_DIAPO>21</NUM_DIAPO>
    <TYPE_DIAPO>0</TYPE_DIAPO>
  </DIAPO>
  <DIAPO>
    <NUM_DIAPO>22</NUM_DIAPO>
    <TYPE_DIAPO>0</TYPE_DIAPO>
  </DIAPO>
  <DIAPO>
    <NUM_DIAPO>23</NUM_DIAPO>
    <TYPE_DIAPO>0</TYPE_DIAPO>
  </DIAPO>
  <DIAPO>
    <NUM_DIAPO>24</NUM_DIAPO>
    <TYPE_DIAPO>0</TYPE_DIAPO>
  </DIAPO>
  <DIAPO>
    <NUM_DIAPO>25</NUM_DIAPO>
    <TYPE_DIAPO>0</TYPE_DIAPO>
  </DIAPO>
  <DIAPO>
    <NUM_DIAPO>26</NUM_DIAPO>
    <TYPE_DIAPO>0</TYPE_DIAPO>
  </DIAPO>
  <DIAPO>
    <NUM_DIAPO>27</NUM_DIAPO>
    <TYPE_DIAPO>0</TYPE_DIAPO>
  </DIAPO>
  <DIAPO>
    <NUM_DIAPO>28</NUM_DIAPO>
    <TYPE_DIAPO>0</TYPE_DIAPO>
  </DIAPO>
  <DIAPO>
    <NUM_DIAPO>29</NUM_DIAPO>
    <TYPE_DIAPO>0</TYPE_DIAPO>
  </DIAPO>
  <DIAPO>
    <NUM_DIAPO>30</NUM_DIAPO>
    <TYPE_DIAPO>0</TYPE_DIAPO>
  </DIAPO>
  <DIAPO>
    <NUM_DIAPO>31</NUM_DIAPO>
    <TYPE_DIAPO>0</TYPE_DIAPO>
  </DIAPO>
  <DIAPO>
    <NUM_DIAPO>32</NUM_DIAPO>
    <TYPE_DIAPO>0</TYPE_DIAPO>
  </DIAPO>
  <DIAPO>
    <NUM_DIAPO>33</NUM_DIAPO>
    <TYPE_DIAPO>0</TYPE_DIAPO>
  </DIAPO>
  <DIAPO>
    <NUM_DIAPO>34</NUM_DIAPO>
    <TYPE_DIAPO>0</TYPE_DIAPO>
  </DIAPO>
  <DIAPO>
    <NUM_DIAPO>35</NUM_DIAPO>
    <TYPE_DIAPO>0</TYPE_DIAPO>
  </DIAPO>
  <DIAPO>
    <NUM_DIAPO>36</NUM_DIAPO>
    <TYPE_DIAPO>0</TYPE_DIAPO>
  </DIAPO>
  <DIAPO>
    <NUM_DIAPO>37</NUM_DIAPO>
    <TYPE_DIAPO>1</TYPE_DIAPO>
    <QUESTION>
      <NUM_QUESTION valeur="3">3</NUM_QUESTION>
      <NUM_THEME valeur="1">1</NUM_THEME>
      <NUM_QUESTION_UTIL valeur=""/>
      <LIB_QUESTION valeur="Quelle est la température intérieure idéale ?">Quelle est la température intérieure idéale ?</LIB_QUESTION>
      <ELIMINATOIRE valeur="False">Non</ELIMINATOIRE>
      <NB_POINT_MINI_Q valeur="">(Par défaut)</NB_POINT_MINI_Q>
      <METHODE_CALCUL_POINT_Q valeur="">(Par défaut)</METHODE_CALCUL_POINT_Q>
      <NB_POINT_MAXI_Q valeur="">(Par défaut)</NB_POINT_MAXI_Q>
      <NO_REPONSE_PAS_REPONDU valeur=""/>
      <NUM_QUESTION_THEME valeur="3">3</NUM_QUESTION_THEME>
      <COEFFICIENT valeur="1">1</COEFFICIENT>
      <SOLUTION valeur="3">3</SOLUTION>
      <NB_POINT_REP_JUSTE_Q valeur="">(Par défaut)</NB_POINT_REP_JUSTE_Q>
      <NB_POINT_REP_FAUSSE_Q valeur="">(Par défaut)</NB_POINT_REP_FAUSSE_Q>
      <NB_POINT_REP_OUBLI_Q valeur="">(Par défaut)</NB_POINT_REP_OUBLI_Q>
      <ORDONNENCEMENT valeur="False">Non</ORDONNENCEMENT>
      <TEMPS_REPONSE_Q valeur="">(Par défaut)</TEMPS_REPONSE_Q>
      <NB_POINT_REP_JUSTE_MAL_PLACE_Q valeur="">(Par défaut)</NB_POINT_REP_JUSTE_MAL_PLACE_Q>
      <NB_POINT_PAS_REPONDU_Q valeur="">(Par défaut)</NB_POINT_PAS_REPONDU_Q>
      <LIB_THEME valeur="">(Par défaut)</LIB_THEME>
      <REPONSE_UNIQUE valeur="">(Par défaut)</REPONSE_UNIQUE>
      <RES_INSTANTANE valeur="">(Par défaut)</RES_INSTANTANE>
      <PIVOT valeur="">Non</PIVOT>
      <TYPE_REPONSE valeur="0">Choix</TYPE_REPONSE>
      <MIROIR valeur=""/>
      <LIMITE_TEMPS valeur="">(Par défaut)</LIMITE_TEMPS>
      <PLAGE_MIN valeur=""/>
      <PLAGE_MAX valeur=""/>
      <DELAI_AVANT_REPONSE valeur=""/>
      <TOLERANCE_MIN_NUMERIQUE valeur=""/>
      <TOLERANCE_MAX_NUMERIQUE valeur=""/>
      <MALUS_TEMPS valeur=""/>
      <BONUs_PLACE valeur=""/>
      <REPONSE>
        <NUM_REPONSE valeur="1">1</NUM_REPONSE>
        <LIB_REPONSE valeur="1 - Entre 14°C et 16°C">1 - Entre 14°C et 16°C</LIB_REPONSE>
        <POINT valeur=""/>
      </REPONSE>
      <REPONSE>
        <NUM_REPONSE valeur="2">2</NUM_REPONSE>
        <LIB_REPONSE valeur="2 - Entre 16°C et 18°C">2 - Entre 16°C et 18°C</LIB_REPONSE>
        <POINT valeur=""/>
      </REPONSE>
      <REPONSE>
        <NUM_REPONSE valeur="3">3</NUM_REPONSE>
        <LIB_REPONSE valeur="3 - Entre 18°C et 20°C">3 - Entre 18°C et 20°C</LIB_REPONSE>
        <POINT valeur=""/>
      </REPONSE>
      <REPONSE>
        <NUM_REPONSE valeur="4">4</NUM_REPONSE>
        <LIB_REPONSE valeur="4 - Entre 20°C et 22°C">4 - Entre 20°C et 22°C</LIB_REPONSE>
        <POINT valeur=""/>
      </REPONSE>
    </QUESTION>
  </DIAPO>
  <DIAPO>
    <NUM_DIAPO>38</NUM_DIAPO>
    <TYPE_DIAPO>1</TYPE_DIAPO>
    <QUESTION>
      <NUM_QUESTION valeur="4">4</NUM_QUESTION>
      <NUM_THEME valeur="1">1</NUM_THEME>
      <NUM_QUESTION_UTIL valeur=""/>
      <LIB_QUESTION valeur="Les produits ménagers écoresponsables sont onéreux… ">Les produits ménagers écoresponsables sont onéreux… </LIB_QUESTION>
      <ELIMINATOIRE valeur="False">Non</ELIMINATOIRE>
      <NB_POINT_MINI_Q valeur="">(Par défaut)</NB_POINT_MINI_Q>
      <METHODE_CALCUL_POINT_Q valeur="">(Par défaut)</METHODE_CALCUL_POINT_Q>
      <NB_POINT_MAXI_Q valeur="">(Par défaut)</NB_POINT_MAXI_Q>
      <NO_REPONSE_PAS_REPONDU valeur=""/>
      <NUM_QUESTION_THEME valeur="4">4</NUM_QUESTION_THEME>
      <COEFFICIENT valeur="1">1</COEFFICIENT>
      <SOLUTION valeur="3">3</SOLUTION>
      <NB_POINT_REP_JUSTE_Q valeur="">(Par défaut)</NB_POINT_REP_JUSTE_Q>
      <NB_POINT_REP_FAUSSE_Q valeur="">(Par défaut)</NB_POINT_REP_FAUSSE_Q>
      <NB_POINT_REP_OUBLI_Q valeur="">(Par défaut)</NB_POINT_REP_OUBLI_Q>
      <ORDONNENCEMENT valeur="False">Non</ORDONNENCEMENT>
      <TEMPS_REPONSE_Q valeur="">(Par défaut)</TEMPS_REPONSE_Q>
      <NB_POINT_REP_JUSTE_MAL_PLACE_Q valeur="">(Par défaut)</NB_POINT_REP_JUSTE_MAL_PLACE_Q>
      <NB_POINT_PAS_REPONDU_Q valeur="">(Par défaut)</NB_POINT_PAS_REPONDU_Q>
      <LIB_THEME valeur="">(Par défaut)</LIB_THEME>
      <REPONSE_UNIQUE valeur="">(Par défaut)</REPONSE_UNIQUE>
      <RES_INSTANTANE valeur="">(Par défaut)</RES_INSTANTANE>
      <PIVOT valeur="">Non</PIVOT>
      <TYPE_REPONSE valeur="0">Choix</TYPE_REPONSE>
      <MIROIR valeur=""/>
      <LIMITE_TEMPS valeur="">(Par défaut)</LIMITE_TEMPS>
      <PLAGE_MIN valeur=""/>
      <PLAGE_MAX valeur=""/>
      <DELAI_AVANT_REPONSE valeur=""/>
      <TOLERANCE_MIN_NUMERIQUE valeur=""/>
      <TOLERANCE_MAX_NUMERIQUE valeur=""/>
      <MALUS_TEMPS valeur=""/>
      <BONUs_PLACE valeur=""/>
      <REPONSE>
        <NUM_REPONSE valeur="1">1</NUM_REPONSE>
        <LIB_REPONSE valeur="1 - Vrai">1 - Vrai</LIB_REPONSE>
        <POINT valeur=""/>
      </REPONSE>
      <REPONSE>
        <NUM_REPONSE valeur="2">2</NUM_REPONSE>
        <LIB_REPONSE valeur="2 - Faux">2 - Faux</LIB_REPONSE>
        <POINT valeur=""/>
      </REPONSE>
      <REPONSE>
        <NUM_REPONSE valeur="3">3</NUM_REPONSE>
        <LIB_REPONSE valeur="3 - Cela dépend">3 - Cela dépend</LIB_REPONSE>
        <POINT valeur=""/>
      </REPONSE>
    </QUESTION>
  </DIAPO>
  <DIAPO>
    <NUM_DIAPO>39</NUM_DIAPO>
    <TYPE_DIAPO>0</TYPE_DIAPO>
  </DIAPO>
  <DIAPO>
    <NUM_DIAPO>40</NUM_DIAPO>
    <TYPE_DIAPO>1</TYPE_DIAPO>
    <QUESTION>
      <NUM_QUESTION valeur="5">5</NUM_QUESTION>
      <NUM_THEME valeur="1">1</NUM_THEME>
      <NUM_QUESTION_UTIL valeur=""/>
      <LIB_QUESTION valeur="Laquelle de ses affirmations est fausse ?">Laquelle de ses affirmations est fausse ?</LIB_QUESTION>
      <ELIMINATOIRE valeur="False">Non</ELIMINATOIRE>
      <NB_POINT_MINI_Q valeur="">(Par défaut)</NB_POINT_MINI_Q>
      <METHODE_CALCUL_POINT_Q valeur="">(Par défaut)</METHODE_CALCUL_POINT_Q>
      <NB_POINT_MAXI_Q valeur="">(Par défaut)</NB_POINT_MAXI_Q>
      <NO_REPONSE_PAS_REPONDU valeur=""/>
      <NUM_QUESTION_THEME valeur="5">5</NUM_QUESTION_THEME>
      <COEFFICIENT valeur="1">1</COEFFICIENT>
      <SOLUTION valeur="1">1</SOLUTION>
      <NB_POINT_REP_JUSTE_Q valeur="">(Par défaut)</NB_POINT_REP_JUSTE_Q>
      <NB_POINT_REP_FAUSSE_Q valeur="">(Par défaut)</NB_POINT_REP_FAUSSE_Q>
      <NB_POINT_REP_OUBLI_Q valeur="">(Par défaut)</NB_POINT_REP_OUBLI_Q>
      <ORDONNENCEMENT valeur="False">Non</ORDONNENCEMENT>
      <TEMPS_REPONSE_Q valeur="">(Par défaut)</TEMPS_REPONSE_Q>
      <NB_POINT_REP_JUSTE_MAL_PLACE_Q valeur="">(Par défaut)</NB_POINT_REP_JUSTE_MAL_PLACE_Q>
      <NB_POINT_PAS_REPONDU_Q valeur="">(Par défaut)</NB_POINT_PAS_REPONDU_Q>
      <LIB_THEME valeur="">(Par défaut)</LIB_THEME>
      <REPONSE_UNIQUE valeur="">(Par défaut)</REPONSE_UNIQUE>
      <RES_INSTANTANE valeur="">(Par défaut)</RES_INSTANTANE>
      <PIVOT valeur="">Non</PIVOT>
      <TYPE_REPONSE valeur="0">Choix</TYPE_REPONSE>
      <MIROIR valeur=""/>
      <LIMITE_TEMPS valeur="">(Par défaut)</LIMITE_TEMPS>
      <PLAGE_MIN valeur=""/>
      <PLAGE_MAX valeur=""/>
      <DELAI_AVANT_REPONSE valeur=""/>
      <TOLERANCE_MIN_NUMERIQUE valeur=""/>
      <TOLERANCE_MAX_NUMERIQUE valeur=""/>
      <MALUS_TEMPS valeur=""/>
      <BONUs_PLACE valeur=""/>
      <REPONSE>
        <NUM_REPONSE valeur="1">1</NUM_REPONSE>
        <LIB_REPONSE valeur="1 - La mention « sans alcool » sur un déodorant suffit à garantir qu’un produit est sain pour moi et l’environnement.">1 - La mention « sans alcool » sur un déodorant suffit à garantir qu’un produit est sain pour moi et l’environnement.</LIB_REPONSE>
        <POINT valeur=""/>
      </REPONSE>
      <REPONSE>
        <NUM_REPONSE valeur="2">2</NUM_REPONSE>
        <LIB_REPONSE valeur="2 - En cas d’activités sportives en intérieur, je dois aérer au maximum.">2 - En cas d’activités sportives en intérieur, je dois aérer au maximum.</LIB_REPONSE>
        <POINT valeur=""/>
      </REPONSE>
      <REPONSE>
        <NUM_REPONSE valeur="3">3</NUM_REPONSE>
        <LIB_REPONSE valeur="3 - J’évite les encens, parfums d’ambiance et autres produits dans mon espace intérieur.">3 - J’évite les encens, parfums d’ambiance et autres produits dans mon espace intérieur.</LIB_REPONSE>
        <POINT valeur=""/>
      </REPONSE>
      <REPONSE>
        <NUM_REPONSE valeur="4">4</NUM_REPONSE>
        <LIB_REPONSE valeur="4 - J’évite les chauffages d’appoint et je veille à l’entretien régulier des appareils de cuisson et de chauffage.">4 - J’évite les chauffages d’appoint et je veille à l’entretien régulier des appareils de cuisson et de chauffage.</LIB_REPONSE>
        <POINT valeur=""/>
      </REPONSE>
    </QUESTION>
  </DIAPO>
  <DIAPO>
    <NUM_DIAPO>41</NUM_DIAPO>
    <TYPE_DIAPO>0</TYPE_DIAPO>
  </DIAPO>
  <DIAPO>
    <NUM_DIAPO>42</NUM_DIAPO>
    <TYPE_DIAPO>0</TYPE_DIAPO>
  </DIAPO>
  <DIAPO>
    <NUM_DIAPO>43</NUM_DIAPO>
    <TYPE_DIAPO>0</TYPE_DIAPO>
  </DIAPO>
  <DIAPO>
    <NUM_DIAPO>44</NUM_DIAPO>
    <TYPE_DIAPO>0</TYPE_DIAPO>
  </DIAPO>
  <DIAPO>
    <NUM_DIAPO>45</NUM_DIAPO>
    <TYPE_DIAPO>0</TYPE_DIAPO>
  </DIAPO>
  <DIAPO>
    <NUM_DIAPO>46</NUM_DIAPO>
    <TYPE_DIAPO>0</TYPE_DIAPO>
  </DIAPO>
  <DIAPO>
    <NUM_DIAPO>47</NUM_DIAPO>
    <TYPE_DIAPO>0</TYPE_DIAPO>
  </DIAPO>
  <DIAPO>
    <NUM_DIAPO>48</NUM_DIAPO>
    <TYPE_DIAPO>0</TYPE_DIAPO>
  </DIAPO>
  <DIAPO>
    <NUM_DIAPO>49</NUM_DIAPO>
    <TYPE_DIAPO>0</TYPE_DIAPO>
  </DIAPO>
  <DIAPO>
    <NUM_DIAPO>50</NUM_DIAPO>
    <TYPE_DIAPO>0</TYPE_DIAPO>
  </DIAPO>
  <DIAPO>
    <NUM_DIAPO>51</NUM_DIAPO>
    <TYPE_DIAPO>0</TYPE_DIAPO>
  </DIAPO>
</QUESTIONNAIRE>
</file>

<file path=customXml/itemProps1.xml><?xml version="1.0" encoding="utf-8"?>
<ds:datastoreItem xmlns:ds="http://schemas.openxmlformats.org/officeDocument/2006/customXml" ds:itemID="{A6C9BA69-4F6A-4C93-ADB3-E00DF251F467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13770</TotalTime>
  <Words>3558</Words>
  <Application>Microsoft Office PowerPoint</Application>
  <PresentationFormat>Widescreen</PresentationFormat>
  <Paragraphs>626</Paragraphs>
  <Slides>51</Slides>
  <Notes>49</Notes>
  <HiddenSlides>15</HiddenSlides>
  <MMClips>0</MMClips>
  <ScaleCrop>false</ScaleCrop>
  <HeadingPairs>
    <vt:vector size="6" baseType="variant">
      <vt:variant>
        <vt:lpstr>Caratteri utilizzati</vt:lpstr>
      </vt:variant>
      <vt:variant>
        <vt:i4>11</vt:i4>
      </vt:variant>
      <vt:variant>
        <vt:lpstr>Tema</vt:lpstr>
      </vt:variant>
      <vt:variant>
        <vt:i4>4</vt:i4>
      </vt:variant>
      <vt:variant>
        <vt:lpstr>Titoli diapositive</vt:lpstr>
      </vt:variant>
      <vt:variant>
        <vt:i4>51</vt:i4>
      </vt:variant>
    </vt:vector>
  </HeadingPairs>
  <TitlesOfParts>
    <vt:vector size="66" baseType="lpstr">
      <vt:lpstr>Alef</vt:lpstr>
      <vt:lpstr>Arial</vt:lpstr>
      <vt:lpstr>Calibri</vt:lpstr>
      <vt:lpstr>Calibri Light</vt:lpstr>
      <vt:lpstr>Candara</vt:lpstr>
      <vt:lpstr>Chelsea Market</vt:lpstr>
      <vt:lpstr>Corbel</vt:lpstr>
      <vt:lpstr>Merriweather</vt:lpstr>
      <vt:lpstr>Tw Cen MT</vt:lpstr>
      <vt:lpstr>Univers-Condensed</vt:lpstr>
      <vt:lpstr>Univers-CondensedLight</vt:lpstr>
      <vt:lpstr>Thème Office</vt:lpstr>
      <vt:lpstr>6_Thème Office</vt:lpstr>
      <vt:lpstr>4_Thème Office</vt:lpstr>
      <vt:lpstr>10_Thème Office</vt:lpstr>
      <vt:lpstr>Presentazione standard di PowerPoint</vt:lpstr>
      <vt:lpstr>  Introduzione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Le cause dell’inquinamento indoor</vt:lpstr>
      <vt:lpstr>Presentazione standard di PowerPoint</vt:lpstr>
      <vt:lpstr>Presentazione standard di PowerPoint</vt:lpstr>
      <vt:lpstr>L’inquinamento generato da chi sta all’interno</vt:lpstr>
      <vt:lpstr>Presentazione standard di PowerPoint</vt:lpstr>
      <vt:lpstr>L’inquinamento dovuto agli edifici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L’inquinamento generato dal terreno su cui si trova l’edificio</vt:lpstr>
      <vt:lpstr>Presentazione standard di PowerPoint</vt:lpstr>
      <vt:lpstr>Presentazione standard di PowerPoint</vt:lpstr>
      <vt:lpstr>Le sorgenti d’inquinamento dell’aria indoor</vt:lpstr>
      <vt:lpstr>Presentazione standard di PowerPoint</vt:lpstr>
      <vt:lpstr>Presentazione standard di PowerPoint</vt:lpstr>
      <vt:lpstr>Le sostanze inquinanti dell’aria interna agli edifici e le loro conseguenze sulla salute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Come si può migliorare l’aria indoor?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Florine</dc:creator>
  <cp:lastModifiedBy>Roberta Ferrarese</cp:lastModifiedBy>
  <cp:revision>687</cp:revision>
  <dcterms:created xsi:type="dcterms:W3CDTF">2019-08-13T08:06:13Z</dcterms:created>
  <dcterms:modified xsi:type="dcterms:W3CDTF">2021-05-21T13:42:21Z</dcterms:modified>
</cp:coreProperties>
</file>